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media/image43.jpg" ContentType="image/jpg"/>
  <Override PartName="/ppt/media/image44.jpg" ContentType="image/jpg"/>
  <Override PartName="/ppt/media/image45.jpg" ContentType="image/jpg"/>
  <Override PartName="/ppt/media/image46.jpg" ContentType="image/jpg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9"/>
  </p:notesMasterIdLst>
  <p:sldIdLst>
    <p:sldId id="400" r:id="rId5"/>
    <p:sldId id="258" r:id="rId6"/>
    <p:sldId id="380" r:id="rId7"/>
    <p:sldId id="355" r:id="rId8"/>
    <p:sldId id="678" r:id="rId9"/>
    <p:sldId id="381" r:id="rId10"/>
    <p:sldId id="372" r:id="rId11"/>
    <p:sldId id="409" r:id="rId12"/>
    <p:sldId id="680" r:id="rId13"/>
    <p:sldId id="406" r:id="rId14"/>
    <p:sldId id="405" r:id="rId15"/>
    <p:sldId id="681" r:id="rId16"/>
    <p:sldId id="410" r:id="rId17"/>
    <p:sldId id="682" r:id="rId18"/>
    <p:sldId id="683" r:id="rId19"/>
    <p:sldId id="261" r:id="rId20"/>
    <p:sldId id="685" r:id="rId21"/>
    <p:sldId id="262" r:id="rId22"/>
    <p:sldId id="407" r:id="rId23"/>
    <p:sldId id="684" r:id="rId24"/>
    <p:sldId id="679" r:id="rId25"/>
    <p:sldId id="391" r:id="rId26"/>
    <p:sldId id="365" r:id="rId27"/>
    <p:sldId id="40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500928-03A4-4702-830F-A0BDD164CBAC}" v="566" dt="2021-02-25T05:35:35.805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4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I, Pradeep" userId="cee988c0-78ba-4cf7-a3d6-35e5ec5bbaa6" providerId="ADAL" clId="{48500928-03A4-4702-830F-A0BDD164CBAC}"/>
    <pc:docChg chg="undo custSel addSld delSld modSld sldOrd">
      <pc:chgData name="JOSHI, Pradeep" userId="cee988c0-78ba-4cf7-a3d6-35e5ec5bbaa6" providerId="ADAL" clId="{48500928-03A4-4702-830F-A0BDD164CBAC}" dt="2021-02-25T05:38:35.955" v="931" actId="14100"/>
      <pc:docMkLst>
        <pc:docMk/>
      </pc:docMkLst>
      <pc:sldChg chg="addSp delSp modSp add">
        <pc:chgData name="JOSHI, Pradeep" userId="cee988c0-78ba-4cf7-a3d6-35e5ec5bbaa6" providerId="ADAL" clId="{48500928-03A4-4702-830F-A0BDD164CBAC}" dt="2021-02-20T06:35:41.676" v="71" actId="20577"/>
        <pc:sldMkLst>
          <pc:docMk/>
          <pc:sldMk cId="3683740496" sldId="262"/>
        </pc:sldMkLst>
        <pc:spChg chg="add del">
          <ac:chgData name="JOSHI, Pradeep" userId="cee988c0-78ba-4cf7-a3d6-35e5ec5bbaa6" providerId="ADAL" clId="{48500928-03A4-4702-830F-A0BDD164CBAC}" dt="2021-02-20T06:30:20.845" v="28" actId="478"/>
          <ac:spMkLst>
            <pc:docMk/>
            <pc:sldMk cId="3683740496" sldId="262"/>
            <ac:spMk id="2" creationId="{93475E5D-5AB1-457D-B41C-5E3B7104B817}"/>
          </ac:spMkLst>
        </pc:spChg>
        <pc:spChg chg="mod">
          <ac:chgData name="JOSHI, Pradeep" userId="cee988c0-78ba-4cf7-a3d6-35e5ec5bbaa6" providerId="ADAL" clId="{48500928-03A4-4702-830F-A0BDD164CBAC}" dt="2021-02-20T06:35:41.676" v="71" actId="20577"/>
          <ac:spMkLst>
            <pc:docMk/>
            <pc:sldMk cId="3683740496" sldId="262"/>
            <ac:spMk id="3" creationId="{00000000-0000-0000-0000-000000000000}"/>
          </ac:spMkLst>
        </pc:spChg>
        <pc:spChg chg="add mod">
          <ac:chgData name="JOSHI, Pradeep" userId="cee988c0-78ba-4cf7-a3d6-35e5ec5bbaa6" providerId="ADAL" clId="{48500928-03A4-4702-830F-A0BDD164CBAC}" dt="2021-02-20T06:29:24.251" v="19"/>
          <ac:spMkLst>
            <pc:docMk/>
            <pc:sldMk cId="3683740496" sldId="262"/>
            <ac:spMk id="4" creationId="{2CBF876E-1B26-4CC4-984B-270477A18F43}"/>
          </ac:spMkLst>
        </pc:spChg>
        <pc:spChg chg="mod">
          <ac:chgData name="JOSHI, Pradeep" userId="cee988c0-78ba-4cf7-a3d6-35e5ec5bbaa6" providerId="ADAL" clId="{48500928-03A4-4702-830F-A0BDD164CBAC}" dt="2021-02-20T06:26:29.503" v="8" actId="1076"/>
          <ac:spMkLst>
            <pc:docMk/>
            <pc:sldMk cId="3683740496" sldId="262"/>
            <ac:spMk id="7" creationId="{00000000-0000-0000-0000-000000000000}"/>
          </ac:spMkLst>
        </pc:spChg>
        <pc:picChg chg="mod">
          <ac:chgData name="JOSHI, Pradeep" userId="cee988c0-78ba-4cf7-a3d6-35e5ec5bbaa6" providerId="ADAL" clId="{48500928-03A4-4702-830F-A0BDD164CBAC}" dt="2021-02-20T06:35:16.686" v="67" actId="14100"/>
          <ac:picMkLst>
            <pc:docMk/>
            <pc:sldMk cId="3683740496" sldId="262"/>
            <ac:picMk id="6" creationId="{00000000-0000-0000-0000-000000000000}"/>
          </ac:picMkLst>
        </pc:picChg>
      </pc:sldChg>
      <pc:sldChg chg="del">
        <pc:chgData name="JOSHI, Pradeep" userId="cee988c0-78ba-4cf7-a3d6-35e5ec5bbaa6" providerId="ADAL" clId="{48500928-03A4-4702-830F-A0BDD164CBAC}" dt="2021-02-20T06:25:49.719" v="1" actId="2696"/>
        <pc:sldMkLst>
          <pc:docMk/>
          <pc:sldMk cId="3381162575" sldId="265"/>
        </pc:sldMkLst>
      </pc:sldChg>
      <pc:sldChg chg="modSp add del">
        <pc:chgData name="JOSHI, Pradeep" userId="cee988c0-78ba-4cf7-a3d6-35e5ec5bbaa6" providerId="ADAL" clId="{48500928-03A4-4702-830F-A0BDD164CBAC}" dt="2021-02-20T06:28:10.032" v="15"/>
        <pc:sldMkLst>
          <pc:docMk/>
          <pc:sldMk cId="3051248395" sldId="684"/>
        </pc:sldMkLst>
        <pc:spChg chg="mod">
          <ac:chgData name="JOSHI, Pradeep" userId="cee988c0-78ba-4cf7-a3d6-35e5ec5bbaa6" providerId="ADAL" clId="{48500928-03A4-4702-830F-A0BDD164CBAC}" dt="2021-02-20T06:28:10.032" v="15"/>
          <ac:spMkLst>
            <pc:docMk/>
            <pc:sldMk cId="3051248395" sldId="684"/>
            <ac:spMk id="3" creationId="{00000000-0000-0000-0000-000000000000}"/>
          </ac:spMkLst>
        </pc:spChg>
      </pc:sldChg>
      <pc:sldChg chg="addSp delSp modSp add ord">
        <pc:chgData name="JOSHI, Pradeep" userId="cee988c0-78ba-4cf7-a3d6-35e5ec5bbaa6" providerId="ADAL" clId="{48500928-03A4-4702-830F-A0BDD164CBAC}" dt="2021-02-25T05:38:35.955" v="931" actId="14100"/>
        <pc:sldMkLst>
          <pc:docMk/>
          <pc:sldMk cId="3999322393" sldId="684"/>
        </pc:sldMkLst>
        <pc:spChg chg="mod">
          <ac:chgData name="JOSHI, Pradeep" userId="cee988c0-78ba-4cf7-a3d6-35e5ec5bbaa6" providerId="ADAL" clId="{48500928-03A4-4702-830F-A0BDD164CBAC}" dt="2021-02-20T10:11:59.060" v="269" actId="20577"/>
          <ac:spMkLst>
            <pc:docMk/>
            <pc:sldMk cId="3999322393" sldId="684"/>
            <ac:spMk id="2" creationId="{655C792F-4CFB-4ED4-951F-5AA95403B006}"/>
          </ac:spMkLst>
        </pc:spChg>
        <pc:spChg chg="del">
          <ac:chgData name="JOSHI, Pradeep" userId="cee988c0-78ba-4cf7-a3d6-35e5ec5bbaa6" providerId="ADAL" clId="{48500928-03A4-4702-830F-A0BDD164CBAC}" dt="2021-02-20T09:35:24.738" v="88" actId="1032"/>
          <ac:spMkLst>
            <pc:docMk/>
            <pc:sldMk cId="3999322393" sldId="684"/>
            <ac:spMk id="3" creationId="{CF93AC1A-C743-49E8-AE8D-1B8524B82803}"/>
          </ac:spMkLst>
        </pc:spChg>
        <pc:spChg chg="add mod">
          <ac:chgData name="JOSHI, Pradeep" userId="cee988c0-78ba-4cf7-a3d6-35e5ec5bbaa6" providerId="ADAL" clId="{48500928-03A4-4702-830F-A0BDD164CBAC}" dt="2021-02-25T05:32:59.801" v="876" actId="404"/>
          <ac:spMkLst>
            <pc:docMk/>
            <pc:sldMk cId="3999322393" sldId="684"/>
            <ac:spMk id="8" creationId="{781EB7DC-18B1-4440-BCDD-7FB713AEF69E}"/>
          </ac:spMkLst>
        </pc:spChg>
        <pc:spChg chg="add mod">
          <ac:chgData name="JOSHI, Pradeep" userId="cee988c0-78ba-4cf7-a3d6-35e5ec5bbaa6" providerId="ADAL" clId="{48500928-03A4-4702-830F-A0BDD164CBAC}" dt="2021-02-25T05:38:35.955" v="931" actId="14100"/>
          <ac:spMkLst>
            <pc:docMk/>
            <pc:sldMk cId="3999322393" sldId="684"/>
            <ac:spMk id="9" creationId="{421A57A6-2266-49DF-9F9B-723A4A553E10}"/>
          </ac:spMkLst>
        </pc:spChg>
        <pc:graphicFrameChg chg="add mod">
          <ac:chgData name="JOSHI, Pradeep" userId="cee988c0-78ba-4cf7-a3d6-35e5ec5bbaa6" providerId="ADAL" clId="{48500928-03A4-4702-830F-A0BDD164CBAC}" dt="2021-02-25T05:35:35.805" v="886" actId="404"/>
          <ac:graphicFrameMkLst>
            <pc:docMk/>
            <pc:sldMk cId="3999322393" sldId="684"/>
            <ac:graphicFrameMk id="7" creationId="{47EB7F59-38A9-4D55-AF74-BD12AEEA22A8}"/>
          </ac:graphicFrameMkLst>
        </pc:graphicFrameChg>
      </pc:sldChg>
    </pc:docChg>
  </pc:docChgLst>
  <pc:docChgLst>
    <pc:chgData name="JOSHI, Pradeep" userId="cee988c0-78ba-4cf7-a3d6-35e5ec5bbaa6" providerId="ADAL" clId="{861B27E5-C29C-416D-94B2-F4C90C1F930D}"/>
    <pc:docChg chg="undo redo custSel delSld modSld">
      <pc:chgData name="JOSHI, Pradeep" userId="cee988c0-78ba-4cf7-a3d6-35e5ec5bbaa6" providerId="ADAL" clId="{861B27E5-C29C-416D-94B2-F4C90C1F930D}" dt="2021-02-19T11:32:51.890" v="108" actId="20577"/>
      <pc:docMkLst>
        <pc:docMk/>
      </pc:docMkLst>
      <pc:sldChg chg="modSp">
        <pc:chgData name="JOSHI, Pradeep" userId="cee988c0-78ba-4cf7-a3d6-35e5ec5bbaa6" providerId="ADAL" clId="{861B27E5-C29C-416D-94B2-F4C90C1F930D}" dt="2021-02-19T11:32:51.890" v="108" actId="20577"/>
        <pc:sldMkLst>
          <pc:docMk/>
          <pc:sldMk cId="2464479028" sldId="258"/>
        </pc:sldMkLst>
        <pc:spChg chg="mod">
          <ac:chgData name="JOSHI, Pradeep" userId="cee988c0-78ba-4cf7-a3d6-35e5ec5bbaa6" providerId="ADAL" clId="{861B27E5-C29C-416D-94B2-F4C90C1F930D}" dt="2021-02-19T11:32:51.890" v="108" actId="20577"/>
          <ac:spMkLst>
            <pc:docMk/>
            <pc:sldMk cId="2464479028" sldId="258"/>
            <ac:spMk id="3" creationId="{00000000-0000-0000-0000-000000000000}"/>
          </ac:spMkLst>
        </pc:spChg>
      </pc:sldChg>
      <pc:sldChg chg="del">
        <pc:chgData name="JOSHI, Pradeep" userId="cee988c0-78ba-4cf7-a3d6-35e5ec5bbaa6" providerId="ADAL" clId="{861B27E5-C29C-416D-94B2-F4C90C1F930D}" dt="2021-02-19T11:27:15.183" v="6" actId="2696"/>
        <pc:sldMkLst>
          <pc:docMk/>
          <pc:sldMk cId="2102703619" sldId="267"/>
        </pc:sldMkLst>
      </pc:sldChg>
      <pc:sldChg chg="del">
        <pc:chgData name="JOSHI, Pradeep" userId="cee988c0-78ba-4cf7-a3d6-35e5ec5bbaa6" providerId="ADAL" clId="{861B27E5-C29C-416D-94B2-F4C90C1F930D}" dt="2021-02-19T11:27:08.389" v="0" actId="2696"/>
        <pc:sldMkLst>
          <pc:docMk/>
          <pc:sldMk cId="0" sldId="272"/>
        </pc:sldMkLst>
      </pc:sldChg>
      <pc:sldChg chg="del">
        <pc:chgData name="JOSHI, Pradeep" userId="cee988c0-78ba-4cf7-a3d6-35e5ec5bbaa6" providerId="ADAL" clId="{861B27E5-C29C-416D-94B2-F4C90C1F930D}" dt="2021-02-19T11:27:08.419" v="1" actId="2696"/>
        <pc:sldMkLst>
          <pc:docMk/>
          <pc:sldMk cId="0" sldId="275"/>
        </pc:sldMkLst>
      </pc:sldChg>
      <pc:sldChg chg="del">
        <pc:chgData name="JOSHI, Pradeep" userId="cee988c0-78ba-4cf7-a3d6-35e5ec5bbaa6" providerId="ADAL" clId="{861B27E5-C29C-416D-94B2-F4C90C1F930D}" dt="2021-02-19T11:27:08.465" v="2" actId="2696"/>
        <pc:sldMkLst>
          <pc:docMk/>
          <pc:sldMk cId="0" sldId="281"/>
        </pc:sldMkLst>
      </pc:sldChg>
      <pc:sldChg chg="del">
        <pc:chgData name="JOSHI, Pradeep" userId="cee988c0-78ba-4cf7-a3d6-35e5ec5bbaa6" providerId="ADAL" clId="{861B27E5-C29C-416D-94B2-F4C90C1F930D}" dt="2021-02-19T11:27:08.489" v="3" actId="2696"/>
        <pc:sldMkLst>
          <pc:docMk/>
          <pc:sldMk cId="0" sldId="282"/>
        </pc:sldMkLst>
      </pc:sldChg>
      <pc:sldChg chg="del">
        <pc:chgData name="JOSHI, Pradeep" userId="cee988c0-78ba-4cf7-a3d6-35e5ec5bbaa6" providerId="ADAL" clId="{861B27E5-C29C-416D-94B2-F4C90C1F930D}" dt="2021-02-19T11:27:08.508" v="4" actId="2696"/>
        <pc:sldMkLst>
          <pc:docMk/>
          <pc:sldMk cId="0" sldId="283"/>
        </pc:sldMkLst>
      </pc:sldChg>
      <pc:sldChg chg="modSp">
        <pc:chgData name="JOSHI, Pradeep" userId="cee988c0-78ba-4cf7-a3d6-35e5ec5bbaa6" providerId="ADAL" clId="{861B27E5-C29C-416D-94B2-F4C90C1F930D}" dt="2021-02-19T11:30:11.812" v="22" actId="27636"/>
        <pc:sldMkLst>
          <pc:docMk/>
          <pc:sldMk cId="3073210620" sldId="401"/>
        </pc:sldMkLst>
        <pc:spChg chg="mod">
          <ac:chgData name="JOSHI, Pradeep" userId="cee988c0-78ba-4cf7-a3d6-35e5ec5bbaa6" providerId="ADAL" clId="{861B27E5-C29C-416D-94B2-F4C90C1F930D}" dt="2021-02-19T11:30:11.812" v="22" actId="27636"/>
          <ac:spMkLst>
            <pc:docMk/>
            <pc:sldMk cId="3073210620" sldId="401"/>
            <ac:spMk id="3" creationId="{6C1C1F58-2435-42F8-B9AA-05575FBF32F0}"/>
          </ac:spMkLst>
        </pc:spChg>
      </pc:sldChg>
      <pc:sldMasterChg chg="delSldLayout">
        <pc:chgData name="JOSHI, Pradeep" userId="cee988c0-78ba-4cf7-a3d6-35e5ec5bbaa6" providerId="ADAL" clId="{861B27E5-C29C-416D-94B2-F4C90C1F930D}" dt="2021-02-19T11:27:08.515" v="5" actId="2696"/>
        <pc:sldMasterMkLst>
          <pc:docMk/>
          <pc:sldMasterMk cId="3413928405" sldId="2147483684"/>
        </pc:sldMasterMkLst>
        <pc:sldLayoutChg chg="del">
          <pc:chgData name="JOSHI, Pradeep" userId="cee988c0-78ba-4cf7-a3d6-35e5ec5bbaa6" providerId="ADAL" clId="{861B27E5-C29C-416D-94B2-F4C90C1F930D}" dt="2021-02-19T11:27:08.515" v="5" actId="2696"/>
          <pc:sldLayoutMkLst>
            <pc:docMk/>
            <pc:sldMasterMk cId="3413928405" sldId="2147483684"/>
            <pc:sldLayoutMk cId="2196032175" sldId="214748369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D2C17-BC4A-453D-8C02-8E7A67F33653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EF84866D-4E7E-4E8B-9977-4444A6992866}">
      <dgm:prSet phldrT="[Text]"/>
      <dgm:spPr/>
      <dgm:t>
        <a:bodyPr/>
        <a:lstStyle/>
        <a:p>
          <a:r>
            <a:rPr lang="en-US" dirty="0"/>
            <a:t>Government</a:t>
          </a:r>
        </a:p>
      </dgm:t>
    </dgm:pt>
    <dgm:pt modelId="{42855AB4-3A55-4749-B02E-2B746BACA13B}" type="parTrans" cxnId="{13CC8D07-6E49-4639-93EF-54369BDF81F3}">
      <dgm:prSet/>
      <dgm:spPr/>
      <dgm:t>
        <a:bodyPr/>
        <a:lstStyle/>
        <a:p>
          <a:endParaRPr lang="en-US"/>
        </a:p>
      </dgm:t>
    </dgm:pt>
    <dgm:pt modelId="{8C61981A-F945-4EB6-8736-B09CD6B63894}" type="sibTrans" cxnId="{13CC8D07-6E49-4639-93EF-54369BDF81F3}">
      <dgm:prSet/>
      <dgm:spPr/>
      <dgm:t>
        <a:bodyPr/>
        <a:lstStyle/>
        <a:p>
          <a:endParaRPr lang="en-US"/>
        </a:p>
      </dgm:t>
    </dgm:pt>
    <dgm:pt modelId="{B8AC286F-3C7D-496D-ACCB-2B7F4C7B4D76}">
      <dgm:prSet phldrT="[Text]"/>
      <dgm:spPr/>
      <dgm:t>
        <a:bodyPr/>
        <a:lstStyle/>
        <a:p>
          <a:r>
            <a:rPr lang="en-US" dirty="0"/>
            <a:t>CSOs</a:t>
          </a:r>
        </a:p>
      </dgm:t>
    </dgm:pt>
    <dgm:pt modelId="{D73CED63-489E-44DF-A72D-E3C5B18D604F}" type="parTrans" cxnId="{27DDE4B2-92AC-4692-9A3B-CBDCFBC143C0}">
      <dgm:prSet/>
      <dgm:spPr/>
      <dgm:t>
        <a:bodyPr/>
        <a:lstStyle/>
        <a:p>
          <a:endParaRPr lang="en-US"/>
        </a:p>
      </dgm:t>
    </dgm:pt>
    <dgm:pt modelId="{43F73FB9-5942-456F-A494-41354F725E6A}" type="sibTrans" cxnId="{27DDE4B2-92AC-4692-9A3B-CBDCFBC143C0}">
      <dgm:prSet/>
      <dgm:spPr/>
      <dgm:t>
        <a:bodyPr/>
        <a:lstStyle/>
        <a:p>
          <a:endParaRPr lang="en-US"/>
        </a:p>
      </dgm:t>
    </dgm:pt>
    <dgm:pt modelId="{085B9E77-797D-4D58-BAB4-13155AE7E0C8}">
      <dgm:prSet phldrT="[Text]"/>
      <dgm:spPr/>
      <dgm:t>
        <a:bodyPr/>
        <a:lstStyle/>
        <a:p>
          <a:r>
            <a:rPr lang="en-US" dirty="0"/>
            <a:t>Private</a:t>
          </a:r>
        </a:p>
      </dgm:t>
    </dgm:pt>
    <dgm:pt modelId="{10BDCD59-10D2-44AB-A489-AE732B021926}" type="parTrans" cxnId="{7082C9AE-1F42-46EC-BC69-7EE4FDBFAC20}">
      <dgm:prSet/>
      <dgm:spPr/>
      <dgm:t>
        <a:bodyPr/>
        <a:lstStyle/>
        <a:p>
          <a:endParaRPr lang="en-US"/>
        </a:p>
      </dgm:t>
    </dgm:pt>
    <dgm:pt modelId="{B782B77A-34C2-4591-8E83-FA170FE3B1E5}" type="sibTrans" cxnId="{7082C9AE-1F42-46EC-BC69-7EE4FDBFAC20}">
      <dgm:prSet/>
      <dgm:spPr/>
      <dgm:t>
        <a:bodyPr/>
        <a:lstStyle/>
        <a:p>
          <a:endParaRPr lang="en-US"/>
        </a:p>
      </dgm:t>
    </dgm:pt>
    <dgm:pt modelId="{0C21113D-DA7E-479B-A9A2-62C88FAB2D64}" type="pres">
      <dgm:prSet presAssocID="{401D2C17-BC4A-453D-8C02-8E7A67F336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07BB454-70E2-4F5E-9652-08615DE62E1E}" type="pres">
      <dgm:prSet presAssocID="{EF84866D-4E7E-4E8B-9977-4444A699286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8BBFC-F3A4-45CB-B6F2-B94300AB7058}" type="pres">
      <dgm:prSet presAssocID="{EF84866D-4E7E-4E8B-9977-4444A6992866}" presName="gear1srcNode" presStyleLbl="node1" presStyleIdx="0" presStyleCnt="3"/>
      <dgm:spPr/>
      <dgm:t>
        <a:bodyPr/>
        <a:lstStyle/>
        <a:p>
          <a:endParaRPr lang="en-US"/>
        </a:p>
      </dgm:t>
    </dgm:pt>
    <dgm:pt modelId="{287A16C1-87C1-4833-9690-E25B6A8386C9}" type="pres">
      <dgm:prSet presAssocID="{EF84866D-4E7E-4E8B-9977-4444A6992866}" presName="gear1dstNode" presStyleLbl="node1" presStyleIdx="0" presStyleCnt="3"/>
      <dgm:spPr/>
      <dgm:t>
        <a:bodyPr/>
        <a:lstStyle/>
        <a:p>
          <a:endParaRPr lang="en-US"/>
        </a:p>
      </dgm:t>
    </dgm:pt>
    <dgm:pt modelId="{CD5BFC3B-6AE0-43EA-BABE-E77C1558CABE}" type="pres">
      <dgm:prSet presAssocID="{B8AC286F-3C7D-496D-ACCB-2B7F4C7B4D7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91A38-3694-4C5D-B3DC-D2B02A929ACD}" type="pres">
      <dgm:prSet presAssocID="{B8AC286F-3C7D-496D-ACCB-2B7F4C7B4D76}" presName="gear2srcNode" presStyleLbl="node1" presStyleIdx="1" presStyleCnt="3"/>
      <dgm:spPr/>
      <dgm:t>
        <a:bodyPr/>
        <a:lstStyle/>
        <a:p>
          <a:endParaRPr lang="en-US"/>
        </a:p>
      </dgm:t>
    </dgm:pt>
    <dgm:pt modelId="{31F6CBB7-D2AD-4A60-80DE-496F9A6644E0}" type="pres">
      <dgm:prSet presAssocID="{B8AC286F-3C7D-496D-ACCB-2B7F4C7B4D76}" presName="gear2dstNode" presStyleLbl="node1" presStyleIdx="1" presStyleCnt="3"/>
      <dgm:spPr/>
      <dgm:t>
        <a:bodyPr/>
        <a:lstStyle/>
        <a:p>
          <a:endParaRPr lang="en-US"/>
        </a:p>
      </dgm:t>
    </dgm:pt>
    <dgm:pt modelId="{70C9EA32-FE67-4C21-BB89-E310DA037855}" type="pres">
      <dgm:prSet presAssocID="{085B9E77-797D-4D58-BAB4-13155AE7E0C8}" presName="gear3" presStyleLbl="node1" presStyleIdx="2" presStyleCnt="3"/>
      <dgm:spPr/>
      <dgm:t>
        <a:bodyPr/>
        <a:lstStyle/>
        <a:p>
          <a:endParaRPr lang="en-US"/>
        </a:p>
      </dgm:t>
    </dgm:pt>
    <dgm:pt modelId="{ECB30B8A-C741-4C0A-A82B-6C5F9BEF9576}" type="pres">
      <dgm:prSet presAssocID="{085B9E77-797D-4D58-BAB4-13155AE7E0C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07387-63B3-44B1-B368-98D79B9C0759}" type="pres">
      <dgm:prSet presAssocID="{085B9E77-797D-4D58-BAB4-13155AE7E0C8}" presName="gear3srcNode" presStyleLbl="node1" presStyleIdx="2" presStyleCnt="3"/>
      <dgm:spPr/>
      <dgm:t>
        <a:bodyPr/>
        <a:lstStyle/>
        <a:p>
          <a:endParaRPr lang="en-US"/>
        </a:p>
      </dgm:t>
    </dgm:pt>
    <dgm:pt modelId="{DF05E883-83D1-47EB-9217-45045A1449D0}" type="pres">
      <dgm:prSet presAssocID="{085B9E77-797D-4D58-BAB4-13155AE7E0C8}" presName="gear3dstNode" presStyleLbl="node1" presStyleIdx="2" presStyleCnt="3"/>
      <dgm:spPr/>
      <dgm:t>
        <a:bodyPr/>
        <a:lstStyle/>
        <a:p>
          <a:endParaRPr lang="en-US"/>
        </a:p>
      </dgm:t>
    </dgm:pt>
    <dgm:pt modelId="{8D890BDE-0A69-4102-BD05-E40FEF8EBAF3}" type="pres">
      <dgm:prSet presAssocID="{8C61981A-F945-4EB6-8736-B09CD6B63894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7DB8980-1844-4126-A305-83041097130D}" type="pres">
      <dgm:prSet presAssocID="{43F73FB9-5942-456F-A494-41354F725E6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E5F52FD8-72A7-4B61-B045-B870885201A3}" type="pres">
      <dgm:prSet presAssocID="{B782B77A-34C2-4591-8E83-FA170FE3B1E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6E20052-D429-43FB-8FEE-C8569755C311}" type="presOf" srcId="{B782B77A-34C2-4591-8E83-FA170FE3B1E5}" destId="{E5F52FD8-72A7-4B61-B045-B870885201A3}" srcOrd="0" destOrd="0" presId="urn:microsoft.com/office/officeart/2005/8/layout/gear1"/>
    <dgm:cxn modelId="{13CC8D07-6E49-4639-93EF-54369BDF81F3}" srcId="{401D2C17-BC4A-453D-8C02-8E7A67F33653}" destId="{EF84866D-4E7E-4E8B-9977-4444A6992866}" srcOrd="0" destOrd="0" parTransId="{42855AB4-3A55-4749-B02E-2B746BACA13B}" sibTransId="{8C61981A-F945-4EB6-8736-B09CD6B63894}"/>
    <dgm:cxn modelId="{272CD07D-F49D-4961-80BF-2B4120939C71}" type="presOf" srcId="{B8AC286F-3C7D-496D-ACCB-2B7F4C7B4D76}" destId="{31F6CBB7-D2AD-4A60-80DE-496F9A6644E0}" srcOrd="2" destOrd="0" presId="urn:microsoft.com/office/officeart/2005/8/layout/gear1"/>
    <dgm:cxn modelId="{260415F7-C062-44E1-AA9C-AE3107B47E4E}" type="presOf" srcId="{EF84866D-4E7E-4E8B-9977-4444A6992866}" destId="{287A16C1-87C1-4833-9690-E25B6A8386C9}" srcOrd="2" destOrd="0" presId="urn:microsoft.com/office/officeart/2005/8/layout/gear1"/>
    <dgm:cxn modelId="{81763BFE-8F74-4499-BA4A-B0EEC240D0F0}" type="presOf" srcId="{EF84866D-4E7E-4E8B-9977-4444A6992866}" destId="{E07BB454-70E2-4F5E-9652-08615DE62E1E}" srcOrd="0" destOrd="0" presId="urn:microsoft.com/office/officeart/2005/8/layout/gear1"/>
    <dgm:cxn modelId="{FD0B1910-43AD-49DA-A5E8-A962561D0079}" type="presOf" srcId="{085B9E77-797D-4D58-BAB4-13155AE7E0C8}" destId="{70C9EA32-FE67-4C21-BB89-E310DA037855}" srcOrd="0" destOrd="0" presId="urn:microsoft.com/office/officeart/2005/8/layout/gear1"/>
    <dgm:cxn modelId="{B31C182E-37F2-4ED4-A726-E961232056D6}" type="presOf" srcId="{8C61981A-F945-4EB6-8736-B09CD6B63894}" destId="{8D890BDE-0A69-4102-BD05-E40FEF8EBAF3}" srcOrd="0" destOrd="0" presId="urn:microsoft.com/office/officeart/2005/8/layout/gear1"/>
    <dgm:cxn modelId="{23BABD11-8214-4019-97D6-82D8268E1B2C}" type="presOf" srcId="{EF84866D-4E7E-4E8B-9977-4444A6992866}" destId="{5308BBFC-F3A4-45CB-B6F2-B94300AB7058}" srcOrd="1" destOrd="0" presId="urn:microsoft.com/office/officeart/2005/8/layout/gear1"/>
    <dgm:cxn modelId="{09165D92-3F5A-49DB-8ABE-B096903429DF}" type="presOf" srcId="{B8AC286F-3C7D-496D-ACCB-2B7F4C7B4D76}" destId="{99691A38-3694-4C5D-B3DC-D2B02A929ACD}" srcOrd="1" destOrd="0" presId="urn:microsoft.com/office/officeart/2005/8/layout/gear1"/>
    <dgm:cxn modelId="{7A29D0AC-A561-4003-AF09-B89B5F281A46}" type="presOf" srcId="{085B9E77-797D-4D58-BAB4-13155AE7E0C8}" destId="{ECB30B8A-C741-4C0A-A82B-6C5F9BEF9576}" srcOrd="1" destOrd="0" presId="urn:microsoft.com/office/officeart/2005/8/layout/gear1"/>
    <dgm:cxn modelId="{FBBF846D-E0E0-4607-A97D-6B5C18B1CA98}" type="presOf" srcId="{085B9E77-797D-4D58-BAB4-13155AE7E0C8}" destId="{28007387-63B3-44B1-B368-98D79B9C0759}" srcOrd="2" destOrd="0" presId="urn:microsoft.com/office/officeart/2005/8/layout/gear1"/>
    <dgm:cxn modelId="{49D06168-975D-451D-8428-549C640E4763}" type="presOf" srcId="{B8AC286F-3C7D-496D-ACCB-2B7F4C7B4D76}" destId="{CD5BFC3B-6AE0-43EA-BABE-E77C1558CABE}" srcOrd="0" destOrd="0" presId="urn:microsoft.com/office/officeart/2005/8/layout/gear1"/>
    <dgm:cxn modelId="{795F9D9F-C6A3-4855-ADB2-D065A3BB5DD1}" type="presOf" srcId="{43F73FB9-5942-456F-A494-41354F725E6A}" destId="{C7DB8980-1844-4126-A305-83041097130D}" srcOrd="0" destOrd="0" presId="urn:microsoft.com/office/officeart/2005/8/layout/gear1"/>
    <dgm:cxn modelId="{29A0C298-33FA-4A83-8281-149FBE0FB790}" type="presOf" srcId="{401D2C17-BC4A-453D-8C02-8E7A67F33653}" destId="{0C21113D-DA7E-479B-A9A2-62C88FAB2D64}" srcOrd="0" destOrd="0" presId="urn:microsoft.com/office/officeart/2005/8/layout/gear1"/>
    <dgm:cxn modelId="{27DDE4B2-92AC-4692-9A3B-CBDCFBC143C0}" srcId="{401D2C17-BC4A-453D-8C02-8E7A67F33653}" destId="{B8AC286F-3C7D-496D-ACCB-2B7F4C7B4D76}" srcOrd="1" destOrd="0" parTransId="{D73CED63-489E-44DF-A72D-E3C5B18D604F}" sibTransId="{43F73FB9-5942-456F-A494-41354F725E6A}"/>
    <dgm:cxn modelId="{E1605CAF-514C-41E3-8032-03ADDD241354}" type="presOf" srcId="{085B9E77-797D-4D58-BAB4-13155AE7E0C8}" destId="{DF05E883-83D1-47EB-9217-45045A1449D0}" srcOrd="3" destOrd="0" presId="urn:microsoft.com/office/officeart/2005/8/layout/gear1"/>
    <dgm:cxn modelId="{7082C9AE-1F42-46EC-BC69-7EE4FDBFAC20}" srcId="{401D2C17-BC4A-453D-8C02-8E7A67F33653}" destId="{085B9E77-797D-4D58-BAB4-13155AE7E0C8}" srcOrd="2" destOrd="0" parTransId="{10BDCD59-10D2-44AB-A489-AE732B021926}" sibTransId="{B782B77A-34C2-4591-8E83-FA170FE3B1E5}"/>
    <dgm:cxn modelId="{4FE43E5F-AA2D-4887-BA89-5BA82053F6A5}" type="presParOf" srcId="{0C21113D-DA7E-479B-A9A2-62C88FAB2D64}" destId="{E07BB454-70E2-4F5E-9652-08615DE62E1E}" srcOrd="0" destOrd="0" presId="urn:microsoft.com/office/officeart/2005/8/layout/gear1"/>
    <dgm:cxn modelId="{280EA39F-C6BC-44E4-ADEB-D9F225D53CBA}" type="presParOf" srcId="{0C21113D-DA7E-479B-A9A2-62C88FAB2D64}" destId="{5308BBFC-F3A4-45CB-B6F2-B94300AB7058}" srcOrd="1" destOrd="0" presId="urn:microsoft.com/office/officeart/2005/8/layout/gear1"/>
    <dgm:cxn modelId="{3D35F848-5CC4-4F19-88FA-B40C09FD04EE}" type="presParOf" srcId="{0C21113D-DA7E-479B-A9A2-62C88FAB2D64}" destId="{287A16C1-87C1-4833-9690-E25B6A8386C9}" srcOrd="2" destOrd="0" presId="urn:microsoft.com/office/officeart/2005/8/layout/gear1"/>
    <dgm:cxn modelId="{7DB5FBB9-8068-42B4-891E-AE3DB157E3FD}" type="presParOf" srcId="{0C21113D-DA7E-479B-A9A2-62C88FAB2D64}" destId="{CD5BFC3B-6AE0-43EA-BABE-E77C1558CABE}" srcOrd="3" destOrd="0" presId="urn:microsoft.com/office/officeart/2005/8/layout/gear1"/>
    <dgm:cxn modelId="{CCA1B466-2A03-4CC3-858B-71CBA469728C}" type="presParOf" srcId="{0C21113D-DA7E-479B-A9A2-62C88FAB2D64}" destId="{99691A38-3694-4C5D-B3DC-D2B02A929ACD}" srcOrd="4" destOrd="0" presId="urn:microsoft.com/office/officeart/2005/8/layout/gear1"/>
    <dgm:cxn modelId="{C5134F84-D4C6-4A86-AFEB-17F40D09CB0A}" type="presParOf" srcId="{0C21113D-DA7E-479B-A9A2-62C88FAB2D64}" destId="{31F6CBB7-D2AD-4A60-80DE-496F9A6644E0}" srcOrd="5" destOrd="0" presId="urn:microsoft.com/office/officeart/2005/8/layout/gear1"/>
    <dgm:cxn modelId="{3F4A3592-48BC-472E-80DC-24CFDA1D7D2C}" type="presParOf" srcId="{0C21113D-DA7E-479B-A9A2-62C88FAB2D64}" destId="{70C9EA32-FE67-4C21-BB89-E310DA037855}" srcOrd="6" destOrd="0" presId="urn:microsoft.com/office/officeart/2005/8/layout/gear1"/>
    <dgm:cxn modelId="{6B616F6C-E7AC-46EC-9B8A-FDD88FA3BDF3}" type="presParOf" srcId="{0C21113D-DA7E-479B-A9A2-62C88FAB2D64}" destId="{ECB30B8A-C741-4C0A-A82B-6C5F9BEF9576}" srcOrd="7" destOrd="0" presId="urn:microsoft.com/office/officeart/2005/8/layout/gear1"/>
    <dgm:cxn modelId="{31809390-9502-487A-ADA9-2627401BC993}" type="presParOf" srcId="{0C21113D-DA7E-479B-A9A2-62C88FAB2D64}" destId="{28007387-63B3-44B1-B368-98D79B9C0759}" srcOrd="8" destOrd="0" presId="urn:microsoft.com/office/officeart/2005/8/layout/gear1"/>
    <dgm:cxn modelId="{106F75FB-2001-40C4-9333-1719B4380C46}" type="presParOf" srcId="{0C21113D-DA7E-479B-A9A2-62C88FAB2D64}" destId="{DF05E883-83D1-47EB-9217-45045A1449D0}" srcOrd="9" destOrd="0" presId="urn:microsoft.com/office/officeart/2005/8/layout/gear1"/>
    <dgm:cxn modelId="{699EC9AE-0E72-4245-A764-CE20E54F9A94}" type="presParOf" srcId="{0C21113D-DA7E-479B-A9A2-62C88FAB2D64}" destId="{8D890BDE-0A69-4102-BD05-E40FEF8EBAF3}" srcOrd="10" destOrd="0" presId="urn:microsoft.com/office/officeart/2005/8/layout/gear1"/>
    <dgm:cxn modelId="{EBB2E09E-9D54-4438-9A01-EE07FAA46B89}" type="presParOf" srcId="{0C21113D-DA7E-479B-A9A2-62C88FAB2D64}" destId="{C7DB8980-1844-4126-A305-83041097130D}" srcOrd="11" destOrd="0" presId="urn:microsoft.com/office/officeart/2005/8/layout/gear1"/>
    <dgm:cxn modelId="{C6F03EE3-C0B9-4001-9CE7-D1D36FB3965A}" type="presParOf" srcId="{0C21113D-DA7E-479B-A9A2-62C88FAB2D64}" destId="{E5F52FD8-72A7-4B61-B045-B870885201A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678445-16E1-469A-9FBD-D8A75E78A26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6B08C8-E7CC-487D-AF00-9460058D9B09}">
      <dgm:prSet phldrT="[Text]"/>
      <dgm:spPr/>
      <dgm:t>
        <a:bodyPr/>
        <a:lstStyle/>
        <a:p>
          <a:r>
            <a:rPr lang="en-US" dirty="0"/>
            <a:t>Intervention</a:t>
          </a:r>
        </a:p>
      </dgm:t>
    </dgm:pt>
    <dgm:pt modelId="{2DBD1C9E-23A4-45BD-8290-034A640AFA4C}" type="parTrans" cxnId="{454525E1-F2E5-4A3E-B4B4-F87DF82A6279}">
      <dgm:prSet/>
      <dgm:spPr/>
      <dgm:t>
        <a:bodyPr/>
        <a:lstStyle/>
        <a:p>
          <a:endParaRPr lang="en-US"/>
        </a:p>
      </dgm:t>
    </dgm:pt>
    <dgm:pt modelId="{B7A57A2D-4422-44E1-A64B-F590F37AC623}" type="sibTrans" cxnId="{454525E1-F2E5-4A3E-B4B4-F87DF82A6279}">
      <dgm:prSet/>
      <dgm:spPr/>
      <dgm:t>
        <a:bodyPr/>
        <a:lstStyle/>
        <a:p>
          <a:endParaRPr lang="en-US"/>
        </a:p>
      </dgm:t>
    </dgm:pt>
    <dgm:pt modelId="{58FA6102-F6FD-4CC0-9ED3-B30F74707B23}">
      <dgm:prSet phldrT="[Text]"/>
      <dgm:spPr/>
      <dgm:t>
        <a:bodyPr/>
        <a:lstStyle/>
        <a:p>
          <a:r>
            <a:rPr lang="en-US" dirty="0"/>
            <a:t>Health</a:t>
          </a:r>
        </a:p>
      </dgm:t>
    </dgm:pt>
    <dgm:pt modelId="{572F8FC2-EDB2-4959-9F59-5CC504ACDE5B}" type="parTrans" cxnId="{3CB346E6-C131-416D-9570-11365F508C3D}">
      <dgm:prSet/>
      <dgm:spPr/>
      <dgm:t>
        <a:bodyPr/>
        <a:lstStyle/>
        <a:p>
          <a:endParaRPr lang="en-US"/>
        </a:p>
      </dgm:t>
    </dgm:pt>
    <dgm:pt modelId="{9B7FFD96-FE5D-4D28-A855-4BDE7B9AF94D}" type="sibTrans" cxnId="{3CB346E6-C131-416D-9570-11365F508C3D}">
      <dgm:prSet/>
      <dgm:spPr/>
      <dgm:t>
        <a:bodyPr/>
        <a:lstStyle/>
        <a:p>
          <a:endParaRPr lang="en-US"/>
        </a:p>
      </dgm:t>
    </dgm:pt>
    <dgm:pt modelId="{96DA2731-DFDC-47E1-BF09-A348961F0433}">
      <dgm:prSet phldrT="[Text]"/>
      <dgm:spPr/>
      <dgm:t>
        <a:bodyPr/>
        <a:lstStyle/>
        <a:p>
          <a:r>
            <a:rPr lang="en-US" dirty="0"/>
            <a:t>Sector A</a:t>
          </a:r>
        </a:p>
      </dgm:t>
    </dgm:pt>
    <dgm:pt modelId="{B962FB6D-810B-464E-BEE6-C96CFE95E8ED}" type="parTrans" cxnId="{86B21E30-14D7-45C2-ABE1-C509085317F1}">
      <dgm:prSet/>
      <dgm:spPr/>
      <dgm:t>
        <a:bodyPr/>
        <a:lstStyle/>
        <a:p>
          <a:endParaRPr lang="en-US"/>
        </a:p>
      </dgm:t>
    </dgm:pt>
    <dgm:pt modelId="{B087AD73-9944-4B0F-A570-E248B01F23F7}" type="sibTrans" cxnId="{86B21E30-14D7-45C2-ABE1-C509085317F1}">
      <dgm:prSet/>
      <dgm:spPr/>
      <dgm:t>
        <a:bodyPr/>
        <a:lstStyle/>
        <a:p>
          <a:endParaRPr lang="en-US"/>
        </a:p>
      </dgm:t>
    </dgm:pt>
    <dgm:pt modelId="{5CF41A04-18AC-4389-978F-957A4C55887A}">
      <dgm:prSet phldrT="[Text]"/>
      <dgm:spPr/>
      <dgm:t>
        <a:bodyPr/>
        <a:lstStyle/>
        <a:p>
          <a:r>
            <a:rPr lang="en-US" dirty="0"/>
            <a:t>Sector B</a:t>
          </a:r>
        </a:p>
      </dgm:t>
    </dgm:pt>
    <dgm:pt modelId="{1D7E7DE1-C5C7-47B2-BA26-3CF7B90940BF}" type="parTrans" cxnId="{93689A3A-1F6D-4261-8369-DA9DE6349C4F}">
      <dgm:prSet/>
      <dgm:spPr/>
      <dgm:t>
        <a:bodyPr/>
        <a:lstStyle/>
        <a:p>
          <a:endParaRPr lang="en-US"/>
        </a:p>
      </dgm:t>
    </dgm:pt>
    <dgm:pt modelId="{E3337349-E5CC-4CEA-A6E4-B2DDB3D77742}" type="sibTrans" cxnId="{93689A3A-1F6D-4261-8369-DA9DE6349C4F}">
      <dgm:prSet/>
      <dgm:spPr/>
      <dgm:t>
        <a:bodyPr/>
        <a:lstStyle/>
        <a:p>
          <a:endParaRPr lang="en-US"/>
        </a:p>
      </dgm:t>
    </dgm:pt>
    <dgm:pt modelId="{CF3BF3DC-9F6F-4E15-A21D-220CA7C948CF}" type="pres">
      <dgm:prSet presAssocID="{F2678445-16E1-469A-9FBD-D8A75E78A26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2DCE92-2ABE-4877-B99C-13AC3564AF87}" type="pres">
      <dgm:prSet presAssocID="{086B08C8-E7CC-487D-AF00-9460058D9B09}" presName="centerShape" presStyleLbl="node0" presStyleIdx="0" presStyleCnt="1"/>
      <dgm:spPr/>
      <dgm:t>
        <a:bodyPr/>
        <a:lstStyle/>
        <a:p>
          <a:endParaRPr lang="en-US"/>
        </a:p>
      </dgm:t>
    </dgm:pt>
    <dgm:pt modelId="{759321B3-2190-4679-A437-27A1F632F627}" type="pres">
      <dgm:prSet presAssocID="{572F8FC2-EDB2-4959-9F59-5CC504ACDE5B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73E212DD-4F82-4152-8543-95F9ACA66D84}" type="pres">
      <dgm:prSet presAssocID="{58FA6102-F6FD-4CC0-9ED3-B30F74707B2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2128C-D9AB-4891-B444-11BD361C7CBB}" type="pres">
      <dgm:prSet presAssocID="{B962FB6D-810B-464E-BEE6-C96CFE95E8ED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66983019-839A-4346-91EC-6105B16A8330}" type="pres">
      <dgm:prSet presAssocID="{96DA2731-DFDC-47E1-BF09-A348961F043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E6079-838D-4F30-B4F2-120509CEED01}" type="pres">
      <dgm:prSet presAssocID="{1D7E7DE1-C5C7-47B2-BA26-3CF7B90940BF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8B4FA366-E0F1-4D9F-993D-B0D5E055B203}" type="pres">
      <dgm:prSet presAssocID="{5CF41A04-18AC-4389-978F-957A4C55887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5BBFC8-93CF-4408-B6D5-4C34FE75D1A0}" type="presOf" srcId="{5CF41A04-18AC-4389-978F-957A4C55887A}" destId="{8B4FA366-E0F1-4D9F-993D-B0D5E055B203}" srcOrd="0" destOrd="0" presId="urn:microsoft.com/office/officeart/2005/8/layout/radial4"/>
    <dgm:cxn modelId="{454525E1-F2E5-4A3E-B4B4-F87DF82A6279}" srcId="{F2678445-16E1-469A-9FBD-D8A75E78A26A}" destId="{086B08C8-E7CC-487D-AF00-9460058D9B09}" srcOrd="0" destOrd="0" parTransId="{2DBD1C9E-23A4-45BD-8290-034A640AFA4C}" sibTransId="{B7A57A2D-4422-44E1-A64B-F590F37AC623}"/>
    <dgm:cxn modelId="{7EC12B9C-3E4C-4B48-813C-16EF47DD5FEA}" type="presOf" srcId="{1D7E7DE1-C5C7-47B2-BA26-3CF7B90940BF}" destId="{456E6079-838D-4F30-B4F2-120509CEED01}" srcOrd="0" destOrd="0" presId="urn:microsoft.com/office/officeart/2005/8/layout/radial4"/>
    <dgm:cxn modelId="{AE14DE86-76D4-4408-94B2-B4BFCF4BD7BE}" type="presOf" srcId="{58FA6102-F6FD-4CC0-9ED3-B30F74707B23}" destId="{73E212DD-4F82-4152-8543-95F9ACA66D84}" srcOrd="0" destOrd="0" presId="urn:microsoft.com/office/officeart/2005/8/layout/radial4"/>
    <dgm:cxn modelId="{F2ADF9D0-BFEA-4B29-99F2-98C6E149672A}" type="presOf" srcId="{F2678445-16E1-469A-9FBD-D8A75E78A26A}" destId="{CF3BF3DC-9F6F-4E15-A21D-220CA7C948CF}" srcOrd="0" destOrd="0" presId="urn:microsoft.com/office/officeart/2005/8/layout/radial4"/>
    <dgm:cxn modelId="{86B21E30-14D7-45C2-ABE1-C509085317F1}" srcId="{086B08C8-E7CC-487D-AF00-9460058D9B09}" destId="{96DA2731-DFDC-47E1-BF09-A348961F0433}" srcOrd="1" destOrd="0" parTransId="{B962FB6D-810B-464E-BEE6-C96CFE95E8ED}" sibTransId="{B087AD73-9944-4B0F-A570-E248B01F23F7}"/>
    <dgm:cxn modelId="{28A527BD-0B2E-4D2B-ACE3-6C1087FACEF3}" type="presOf" srcId="{96DA2731-DFDC-47E1-BF09-A348961F0433}" destId="{66983019-839A-4346-91EC-6105B16A8330}" srcOrd="0" destOrd="0" presId="urn:microsoft.com/office/officeart/2005/8/layout/radial4"/>
    <dgm:cxn modelId="{93689A3A-1F6D-4261-8369-DA9DE6349C4F}" srcId="{086B08C8-E7CC-487D-AF00-9460058D9B09}" destId="{5CF41A04-18AC-4389-978F-957A4C55887A}" srcOrd="2" destOrd="0" parTransId="{1D7E7DE1-C5C7-47B2-BA26-3CF7B90940BF}" sibTransId="{E3337349-E5CC-4CEA-A6E4-B2DDB3D77742}"/>
    <dgm:cxn modelId="{3CB346E6-C131-416D-9570-11365F508C3D}" srcId="{086B08C8-E7CC-487D-AF00-9460058D9B09}" destId="{58FA6102-F6FD-4CC0-9ED3-B30F74707B23}" srcOrd="0" destOrd="0" parTransId="{572F8FC2-EDB2-4959-9F59-5CC504ACDE5B}" sibTransId="{9B7FFD96-FE5D-4D28-A855-4BDE7B9AF94D}"/>
    <dgm:cxn modelId="{A9F4A58A-CF97-4E60-B749-1C71EFE04BCD}" type="presOf" srcId="{086B08C8-E7CC-487D-AF00-9460058D9B09}" destId="{CF2DCE92-2ABE-4877-B99C-13AC3564AF87}" srcOrd="0" destOrd="0" presId="urn:microsoft.com/office/officeart/2005/8/layout/radial4"/>
    <dgm:cxn modelId="{C99E6A95-D004-45B2-9389-EA5D1A1E3AC1}" type="presOf" srcId="{572F8FC2-EDB2-4959-9F59-5CC504ACDE5B}" destId="{759321B3-2190-4679-A437-27A1F632F627}" srcOrd="0" destOrd="0" presId="urn:microsoft.com/office/officeart/2005/8/layout/radial4"/>
    <dgm:cxn modelId="{2A73CA13-68BB-44D3-9224-33E55690F776}" type="presOf" srcId="{B962FB6D-810B-464E-BEE6-C96CFE95E8ED}" destId="{0622128C-D9AB-4891-B444-11BD361C7CBB}" srcOrd="0" destOrd="0" presId="urn:microsoft.com/office/officeart/2005/8/layout/radial4"/>
    <dgm:cxn modelId="{095F8C00-C25B-416A-8E14-90FF4625C019}" type="presParOf" srcId="{CF3BF3DC-9F6F-4E15-A21D-220CA7C948CF}" destId="{CF2DCE92-2ABE-4877-B99C-13AC3564AF87}" srcOrd="0" destOrd="0" presId="urn:microsoft.com/office/officeart/2005/8/layout/radial4"/>
    <dgm:cxn modelId="{F6C259D9-E9D7-464B-BC7A-C394DA5F7819}" type="presParOf" srcId="{CF3BF3DC-9F6F-4E15-A21D-220CA7C948CF}" destId="{759321B3-2190-4679-A437-27A1F632F627}" srcOrd="1" destOrd="0" presId="urn:microsoft.com/office/officeart/2005/8/layout/radial4"/>
    <dgm:cxn modelId="{106E328B-62BF-494F-8E60-C634A40E9751}" type="presParOf" srcId="{CF3BF3DC-9F6F-4E15-A21D-220CA7C948CF}" destId="{73E212DD-4F82-4152-8543-95F9ACA66D84}" srcOrd="2" destOrd="0" presId="urn:microsoft.com/office/officeart/2005/8/layout/radial4"/>
    <dgm:cxn modelId="{D80B65BB-D259-4455-A60B-7EE571819B09}" type="presParOf" srcId="{CF3BF3DC-9F6F-4E15-A21D-220CA7C948CF}" destId="{0622128C-D9AB-4891-B444-11BD361C7CBB}" srcOrd="3" destOrd="0" presId="urn:microsoft.com/office/officeart/2005/8/layout/radial4"/>
    <dgm:cxn modelId="{09108C2C-974A-4750-B6DC-DBDBE018837E}" type="presParOf" srcId="{CF3BF3DC-9F6F-4E15-A21D-220CA7C948CF}" destId="{66983019-839A-4346-91EC-6105B16A8330}" srcOrd="4" destOrd="0" presId="urn:microsoft.com/office/officeart/2005/8/layout/radial4"/>
    <dgm:cxn modelId="{AFA5457B-2CCC-427C-BB60-E46BA3275695}" type="presParOf" srcId="{CF3BF3DC-9F6F-4E15-A21D-220CA7C948CF}" destId="{456E6079-838D-4F30-B4F2-120509CEED01}" srcOrd="5" destOrd="0" presId="urn:microsoft.com/office/officeart/2005/8/layout/radial4"/>
    <dgm:cxn modelId="{5D3B0B3F-EBF5-4055-AB9C-7A9A8C2D03E5}" type="presParOf" srcId="{CF3BF3DC-9F6F-4E15-A21D-220CA7C948CF}" destId="{8B4FA366-E0F1-4D9F-993D-B0D5E055B20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2D6315-EA90-4DAF-B3EB-0516AB11130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2BBF0B-D65E-4910-987E-BD7FF6A1B3C7}">
      <dgm:prSet phldrT="[Text]"/>
      <dgm:spPr/>
      <dgm:t>
        <a:bodyPr/>
        <a:lstStyle/>
        <a:p>
          <a:pPr rtl="0"/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Analytical framework</a:t>
          </a:r>
          <a:endParaRPr lang="en-US" dirty="0"/>
        </a:p>
      </dgm:t>
    </dgm:pt>
    <dgm:pt modelId="{04111230-4BB2-4DC9-99F5-0141158673A8}" type="parTrans" cxnId="{07F0097B-C79F-4F73-B623-5D8B8981ECBB}">
      <dgm:prSet/>
      <dgm:spPr/>
      <dgm:t>
        <a:bodyPr/>
        <a:lstStyle/>
        <a:p>
          <a:endParaRPr lang="en-US"/>
        </a:p>
      </dgm:t>
    </dgm:pt>
    <dgm:pt modelId="{64785FE6-C63A-4E34-B0C9-AB6EFF8568E0}" type="sibTrans" cxnId="{07F0097B-C79F-4F73-B623-5D8B8981ECBB}">
      <dgm:prSet/>
      <dgm:spPr/>
      <dgm:t>
        <a:bodyPr/>
        <a:lstStyle/>
        <a:p>
          <a:endParaRPr lang="en-US"/>
        </a:p>
      </dgm:t>
    </dgm:pt>
    <dgm:pt modelId="{E7D70C79-B78A-4D3A-BBFB-ED700DBABA59}">
      <dgm:prSet phldrT="[Text]"/>
      <dgm:spPr/>
      <dgm:t>
        <a:bodyPr/>
        <a:lstStyle/>
        <a:p>
          <a:pPr rtl="0"/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Expenditure</a:t>
          </a:r>
          <a:endParaRPr lang="en-US" dirty="0">
            <a:solidFill>
              <a:schemeClr val="tx1"/>
            </a:solidFill>
          </a:endParaRPr>
        </a:p>
      </dgm:t>
    </dgm:pt>
    <dgm:pt modelId="{3E2C4F87-F950-49C2-8360-527BC3C3826E}" type="parTrans" cxnId="{DB48455C-7A14-4BED-9BAA-578DBB05D818}">
      <dgm:prSet/>
      <dgm:spPr/>
      <dgm:t>
        <a:bodyPr/>
        <a:lstStyle/>
        <a:p>
          <a:endParaRPr lang="en-US"/>
        </a:p>
      </dgm:t>
    </dgm:pt>
    <dgm:pt modelId="{A6652E11-CD60-4F51-A754-F01FDF7509CD}" type="sibTrans" cxnId="{DB48455C-7A14-4BED-9BAA-578DBB05D818}">
      <dgm:prSet/>
      <dgm:spPr/>
      <dgm:t>
        <a:bodyPr/>
        <a:lstStyle/>
        <a:p>
          <a:endParaRPr lang="en-US"/>
        </a:p>
      </dgm:t>
    </dgm:pt>
    <dgm:pt modelId="{BE4B1ED6-1922-4DC5-9313-6C3A58C21209}">
      <dgm:prSet phldrT="[Text]"/>
      <dgm:spPr/>
      <dgm:t>
        <a:bodyPr/>
        <a:lstStyle/>
        <a:p>
          <a:pPr rtl="0"/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Key sectors</a:t>
          </a:r>
          <a:endParaRPr lang="en-US" dirty="0"/>
        </a:p>
      </dgm:t>
    </dgm:pt>
    <dgm:pt modelId="{595B71A0-D100-40F8-A2F9-960818425A64}" type="parTrans" cxnId="{5206829A-11F8-47DD-9E6B-2D9ED4D82388}">
      <dgm:prSet/>
      <dgm:spPr/>
      <dgm:t>
        <a:bodyPr/>
        <a:lstStyle/>
        <a:p>
          <a:endParaRPr lang="en-US"/>
        </a:p>
      </dgm:t>
    </dgm:pt>
    <dgm:pt modelId="{8FD5CF3D-B935-4E60-AD02-1CE1BF02D2CB}" type="sibTrans" cxnId="{5206829A-11F8-47DD-9E6B-2D9ED4D82388}">
      <dgm:prSet/>
      <dgm:spPr/>
      <dgm:t>
        <a:bodyPr/>
        <a:lstStyle/>
        <a:p>
          <a:endParaRPr lang="en-US"/>
        </a:p>
      </dgm:t>
    </dgm:pt>
    <dgm:pt modelId="{C29C3A70-4CC8-4CE8-8EDC-B24008D70955}">
      <dgm:prSet phldrT="[Text]"/>
      <dgm:spPr/>
      <dgm:t>
        <a:bodyPr/>
        <a:lstStyle/>
        <a:p>
          <a:r>
            <a:rPr lang="en-US" dirty="0"/>
            <a:t>Health</a:t>
          </a:r>
        </a:p>
      </dgm:t>
    </dgm:pt>
    <dgm:pt modelId="{CB2253B8-9A6B-40F9-BE78-1F4668FB73FC}" type="parTrans" cxnId="{F5CEE55E-0106-400A-8BC9-1CFEC36777CA}">
      <dgm:prSet/>
      <dgm:spPr/>
      <dgm:t>
        <a:bodyPr/>
        <a:lstStyle/>
        <a:p>
          <a:endParaRPr lang="en-US"/>
        </a:p>
      </dgm:t>
    </dgm:pt>
    <dgm:pt modelId="{D7C7A79C-8AB0-43C3-B965-40FBFAF82AD4}" type="sibTrans" cxnId="{F5CEE55E-0106-400A-8BC9-1CFEC36777CA}">
      <dgm:prSet/>
      <dgm:spPr/>
      <dgm:t>
        <a:bodyPr/>
        <a:lstStyle/>
        <a:p>
          <a:endParaRPr lang="en-US"/>
        </a:p>
      </dgm:t>
    </dgm:pt>
    <dgm:pt modelId="{3EA61CFD-5C82-4D61-A1C4-BD54EC6D5DE1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Modifiable risk factors</a:t>
          </a:r>
          <a:endParaRPr lang="en-US" dirty="0">
            <a:solidFill>
              <a:schemeClr val="tx1"/>
            </a:solidFill>
          </a:endParaRPr>
        </a:p>
      </dgm:t>
    </dgm:pt>
    <dgm:pt modelId="{905393D3-9396-452C-A0E5-D555EC1873C9}" type="parTrans" cxnId="{AD21CA45-6F33-4BF1-B416-CF4D9C2280E4}">
      <dgm:prSet/>
      <dgm:spPr/>
      <dgm:t>
        <a:bodyPr/>
        <a:lstStyle/>
        <a:p>
          <a:endParaRPr lang="en-US"/>
        </a:p>
      </dgm:t>
    </dgm:pt>
    <dgm:pt modelId="{2D3C6DE8-00DC-458E-BED0-2D5585BB17BC}" type="sibTrans" cxnId="{AD21CA45-6F33-4BF1-B416-CF4D9C2280E4}">
      <dgm:prSet/>
      <dgm:spPr/>
      <dgm:t>
        <a:bodyPr/>
        <a:lstStyle/>
        <a:p>
          <a:endParaRPr lang="en-US"/>
        </a:p>
      </dgm:t>
    </dgm:pt>
    <dgm:pt modelId="{89A4317A-B156-4454-9C1A-2E2EEFDF9608}">
      <dgm:prSet phldrT="[Text]"/>
      <dgm:spPr/>
      <dgm:t>
        <a:bodyPr/>
        <a:lstStyle/>
        <a:p>
          <a:r>
            <a:rPr lang="en-US" dirty="0"/>
            <a:t>Tobacco</a:t>
          </a:r>
        </a:p>
      </dgm:t>
    </dgm:pt>
    <dgm:pt modelId="{1568E894-39E1-4DBC-8DC8-832D0FE7C530}" type="parTrans" cxnId="{AC86EF3F-6930-407B-B30B-AEA11017ABE3}">
      <dgm:prSet/>
      <dgm:spPr/>
      <dgm:t>
        <a:bodyPr/>
        <a:lstStyle/>
        <a:p>
          <a:endParaRPr lang="en-US"/>
        </a:p>
      </dgm:t>
    </dgm:pt>
    <dgm:pt modelId="{76B6C1A5-D10B-499F-82D7-8CE7AC4F6280}" type="sibTrans" cxnId="{AC86EF3F-6930-407B-B30B-AEA11017ABE3}">
      <dgm:prSet/>
      <dgm:spPr/>
      <dgm:t>
        <a:bodyPr/>
        <a:lstStyle/>
        <a:p>
          <a:endParaRPr lang="en-US"/>
        </a:p>
      </dgm:t>
    </dgm:pt>
    <dgm:pt modelId="{1939A797-5FAE-4BEC-869E-78E064822973}">
      <dgm:prSet/>
      <dgm:spPr/>
      <dgm:t>
        <a:bodyPr/>
        <a:lstStyle/>
        <a:p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Policies</a:t>
          </a:r>
        </a:p>
      </dgm:t>
    </dgm:pt>
    <dgm:pt modelId="{B6CF7AA6-7A7C-4311-A774-DDD91A4B8FFC}" type="parTrans" cxnId="{2E6274ED-B76A-439E-B061-EC47685FF863}">
      <dgm:prSet/>
      <dgm:spPr/>
      <dgm:t>
        <a:bodyPr/>
        <a:lstStyle/>
        <a:p>
          <a:endParaRPr lang="en-US"/>
        </a:p>
      </dgm:t>
    </dgm:pt>
    <dgm:pt modelId="{89CDF4F4-4655-4A00-8711-1A26A67999BB}" type="sibTrans" cxnId="{2E6274ED-B76A-439E-B061-EC47685FF863}">
      <dgm:prSet/>
      <dgm:spPr/>
      <dgm:t>
        <a:bodyPr/>
        <a:lstStyle/>
        <a:p>
          <a:endParaRPr lang="en-US"/>
        </a:p>
      </dgm:t>
    </dgm:pt>
    <dgm:pt modelId="{F9D05B20-CB3C-4094-B98F-CC324BB7BF8D}">
      <dgm:prSet/>
      <dgm:spPr/>
      <dgm:t>
        <a:bodyPr/>
        <a:lstStyle/>
        <a:p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Programs</a:t>
          </a:r>
        </a:p>
      </dgm:t>
    </dgm:pt>
    <dgm:pt modelId="{3427D3BE-FCEC-4403-898F-F702D1F7576E}" type="parTrans" cxnId="{BE1183AC-B2AC-4EDA-BAB0-78C5504D31E7}">
      <dgm:prSet/>
      <dgm:spPr/>
      <dgm:t>
        <a:bodyPr/>
        <a:lstStyle/>
        <a:p>
          <a:endParaRPr lang="en-US"/>
        </a:p>
      </dgm:t>
    </dgm:pt>
    <dgm:pt modelId="{E7B9F262-58C7-47DC-8360-B430302C012B}" type="sibTrans" cxnId="{BE1183AC-B2AC-4EDA-BAB0-78C5504D31E7}">
      <dgm:prSet/>
      <dgm:spPr/>
      <dgm:t>
        <a:bodyPr/>
        <a:lstStyle/>
        <a:p>
          <a:endParaRPr lang="en-US"/>
        </a:p>
      </dgm:t>
    </dgm:pt>
    <dgm:pt modelId="{93D7FAEB-4DF7-4872-A0FB-5BA47D58A424}">
      <dgm:prSet/>
      <dgm:spPr/>
      <dgm:t>
        <a:bodyPr/>
        <a:lstStyle/>
        <a:p>
          <a:r>
            <a:rPr lang="en-US"/>
            <a:t>Agriculture</a:t>
          </a:r>
        </a:p>
      </dgm:t>
    </dgm:pt>
    <dgm:pt modelId="{0D168940-8B81-41B4-84E5-F8BCEE40FC20}" type="parTrans" cxnId="{5706F919-9BC3-4804-B021-A3FFB2A24B8E}">
      <dgm:prSet/>
      <dgm:spPr/>
      <dgm:t>
        <a:bodyPr/>
        <a:lstStyle/>
        <a:p>
          <a:endParaRPr lang="en-US"/>
        </a:p>
      </dgm:t>
    </dgm:pt>
    <dgm:pt modelId="{C4CE04D4-72CC-4213-8BBF-B035E87CE96A}" type="sibTrans" cxnId="{5706F919-9BC3-4804-B021-A3FFB2A24B8E}">
      <dgm:prSet/>
      <dgm:spPr/>
      <dgm:t>
        <a:bodyPr/>
        <a:lstStyle/>
        <a:p>
          <a:endParaRPr lang="en-US"/>
        </a:p>
      </dgm:t>
    </dgm:pt>
    <dgm:pt modelId="{45BB97AD-C42F-4477-AF5F-44605341B91A}">
      <dgm:prSet/>
      <dgm:spPr/>
      <dgm:t>
        <a:bodyPr/>
        <a:lstStyle/>
        <a:p>
          <a:r>
            <a:rPr lang="en-US"/>
            <a:t>Environment</a:t>
          </a:r>
        </a:p>
      </dgm:t>
    </dgm:pt>
    <dgm:pt modelId="{616C02ED-9EEF-4487-8A5C-F440C3C171AE}" type="parTrans" cxnId="{BBBE2520-4368-4D43-B1E7-7BA40A235753}">
      <dgm:prSet/>
      <dgm:spPr/>
      <dgm:t>
        <a:bodyPr/>
        <a:lstStyle/>
        <a:p>
          <a:endParaRPr lang="en-US"/>
        </a:p>
      </dgm:t>
    </dgm:pt>
    <dgm:pt modelId="{AC7CBE89-99AC-4C4D-AF99-E8D8031F2CB1}" type="sibTrans" cxnId="{BBBE2520-4368-4D43-B1E7-7BA40A235753}">
      <dgm:prSet/>
      <dgm:spPr/>
      <dgm:t>
        <a:bodyPr/>
        <a:lstStyle/>
        <a:p>
          <a:endParaRPr lang="en-US"/>
        </a:p>
      </dgm:t>
    </dgm:pt>
    <dgm:pt modelId="{F4B7C4FF-C45B-421F-9DDF-C5BE1751B35D}">
      <dgm:prSet/>
      <dgm:spPr/>
      <dgm:t>
        <a:bodyPr/>
        <a:lstStyle/>
        <a:p>
          <a:r>
            <a:rPr lang="en-US"/>
            <a:t>Finance</a:t>
          </a:r>
        </a:p>
      </dgm:t>
    </dgm:pt>
    <dgm:pt modelId="{F7215B1F-31C8-4D60-A971-594C2A3B41C8}" type="parTrans" cxnId="{BD696583-2E81-4F26-B934-283173DD9510}">
      <dgm:prSet/>
      <dgm:spPr/>
      <dgm:t>
        <a:bodyPr/>
        <a:lstStyle/>
        <a:p>
          <a:endParaRPr lang="en-US"/>
        </a:p>
      </dgm:t>
    </dgm:pt>
    <dgm:pt modelId="{DEADE7E3-59F2-4A30-AEB9-25922FD2938E}" type="sibTrans" cxnId="{BD696583-2E81-4F26-B934-283173DD9510}">
      <dgm:prSet/>
      <dgm:spPr/>
      <dgm:t>
        <a:bodyPr/>
        <a:lstStyle/>
        <a:p>
          <a:endParaRPr lang="en-US"/>
        </a:p>
      </dgm:t>
    </dgm:pt>
    <dgm:pt modelId="{F4CB1C17-35BC-47AD-9769-D8139D6417D8}">
      <dgm:prSet/>
      <dgm:spPr/>
      <dgm:t>
        <a:bodyPr/>
        <a:lstStyle/>
        <a:p>
          <a:r>
            <a:rPr lang="en-US"/>
            <a:t>Planning</a:t>
          </a:r>
        </a:p>
      </dgm:t>
    </dgm:pt>
    <dgm:pt modelId="{6513E69B-A7CD-42E5-9C1D-3567E1688A9E}" type="parTrans" cxnId="{F750DF3C-D953-4499-992A-6C06C67E4EC5}">
      <dgm:prSet/>
      <dgm:spPr/>
      <dgm:t>
        <a:bodyPr/>
        <a:lstStyle/>
        <a:p>
          <a:endParaRPr lang="en-US"/>
        </a:p>
      </dgm:t>
    </dgm:pt>
    <dgm:pt modelId="{982D36EB-5AC1-4C61-92A6-E43A714E0640}" type="sibTrans" cxnId="{F750DF3C-D953-4499-992A-6C06C67E4EC5}">
      <dgm:prSet/>
      <dgm:spPr/>
      <dgm:t>
        <a:bodyPr/>
        <a:lstStyle/>
        <a:p>
          <a:endParaRPr lang="en-US"/>
        </a:p>
      </dgm:t>
    </dgm:pt>
    <dgm:pt modelId="{C2EDE384-67E2-4C88-8532-0F770515DC33}">
      <dgm:prSet/>
      <dgm:spPr/>
      <dgm:t>
        <a:bodyPr/>
        <a:lstStyle/>
        <a:p>
          <a:r>
            <a:rPr lang="en-US"/>
            <a:t>Urban planning</a:t>
          </a:r>
        </a:p>
      </dgm:t>
    </dgm:pt>
    <dgm:pt modelId="{613B8093-CBF2-4A89-9534-C350AFD742E6}" type="parTrans" cxnId="{797BF03A-E5DF-4D70-8063-72E1A84E702A}">
      <dgm:prSet/>
      <dgm:spPr/>
      <dgm:t>
        <a:bodyPr/>
        <a:lstStyle/>
        <a:p>
          <a:endParaRPr lang="en-US"/>
        </a:p>
      </dgm:t>
    </dgm:pt>
    <dgm:pt modelId="{069FA0F0-F36F-417C-A4CE-D5FEA43489A9}" type="sibTrans" cxnId="{797BF03A-E5DF-4D70-8063-72E1A84E702A}">
      <dgm:prSet/>
      <dgm:spPr/>
      <dgm:t>
        <a:bodyPr/>
        <a:lstStyle/>
        <a:p>
          <a:endParaRPr lang="en-US"/>
        </a:p>
      </dgm:t>
    </dgm:pt>
    <dgm:pt modelId="{BB672359-F53F-4115-B8DB-7575195F78D8}">
      <dgm:prSet/>
      <dgm:spPr/>
      <dgm:t>
        <a:bodyPr/>
        <a:lstStyle/>
        <a:p>
          <a:r>
            <a:rPr lang="en-US"/>
            <a:t>Transport</a:t>
          </a:r>
        </a:p>
      </dgm:t>
    </dgm:pt>
    <dgm:pt modelId="{E764C3E1-8315-438C-B05E-07E6F445B84D}" type="parTrans" cxnId="{5B0256FA-8B38-4AD1-ABC1-57A5272C160B}">
      <dgm:prSet/>
      <dgm:spPr/>
      <dgm:t>
        <a:bodyPr/>
        <a:lstStyle/>
        <a:p>
          <a:endParaRPr lang="en-US"/>
        </a:p>
      </dgm:t>
    </dgm:pt>
    <dgm:pt modelId="{D5253DDF-D547-4A15-A01F-88706F566800}" type="sibTrans" cxnId="{5B0256FA-8B38-4AD1-ABC1-57A5272C160B}">
      <dgm:prSet/>
      <dgm:spPr/>
      <dgm:t>
        <a:bodyPr/>
        <a:lstStyle/>
        <a:p>
          <a:endParaRPr lang="en-US"/>
        </a:p>
      </dgm:t>
    </dgm:pt>
    <dgm:pt modelId="{6B336F63-B769-411D-AB54-496AA0076E02}">
      <dgm:prSet/>
      <dgm:spPr/>
      <dgm:t>
        <a:bodyPr/>
        <a:lstStyle/>
        <a:p>
          <a:r>
            <a:rPr lang="en-US"/>
            <a:t>Trade</a:t>
          </a:r>
        </a:p>
      </dgm:t>
    </dgm:pt>
    <dgm:pt modelId="{91054C46-9131-4607-88FD-FAEAB64994E7}" type="parTrans" cxnId="{1B6BEE66-2CC4-4B39-8309-820E0A5EC41C}">
      <dgm:prSet/>
      <dgm:spPr/>
      <dgm:t>
        <a:bodyPr/>
        <a:lstStyle/>
        <a:p>
          <a:endParaRPr lang="en-US"/>
        </a:p>
      </dgm:t>
    </dgm:pt>
    <dgm:pt modelId="{6A935BB8-47A8-4A96-AEA9-68219E4592C0}" type="sibTrans" cxnId="{1B6BEE66-2CC4-4B39-8309-820E0A5EC41C}">
      <dgm:prSet/>
      <dgm:spPr/>
      <dgm:t>
        <a:bodyPr/>
        <a:lstStyle/>
        <a:p>
          <a:endParaRPr lang="en-US"/>
        </a:p>
      </dgm:t>
    </dgm:pt>
    <dgm:pt modelId="{B7FB11CD-FC58-476B-8EE2-454BB01CEC63}">
      <dgm:prSet/>
      <dgm:spPr/>
      <dgm:t>
        <a:bodyPr/>
        <a:lstStyle/>
        <a:p>
          <a:endParaRPr lang="en-US" dirty="0"/>
        </a:p>
      </dgm:t>
    </dgm:pt>
    <dgm:pt modelId="{896D026F-F54E-4E25-9BDE-8E6231DCC42C}" type="parTrans" cxnId="{D16F92B9-7767-40AC-93EC-CB8F1423FCDA}">
      <dgm:prSet/>
      <dgm:spPr/>
      <dgm:t>
        <a:bodyPr/>
        <a:lstStyle/>
        <a:p>
          <a:endParaRPr lang="en-US"/>
        </a:p>
      </dgm:t>
    </dgm:pt>
    <dgm:pt modelId="{FA09E10A-6639-48F0-B054-6094E442EA05}" type="sibTrans" cxnId="{D16F92B9-7767-40AC-93EC-CB8F1423FCDA}">
      <dgm:prSet/>
      <dgm:spPr/>
      <dgm:t>
        <a:bodyPr/>
        <a:lstStyle/>
        <a:p>
          <a:endParaRPr lang="en-US"/>
        </a:p>
      </dgm:t>
    </dgm:pt>
    <dgm:pt modelId="{91228676-A9BD-4AB6-9127-20D193C101D2}">
      <dgm:prSet/>
      <dgm:spPr/>
      <dgm:t>
        <a:bodyPr/>
        <a:lstStyle/>
        <a:p>
          <a:r>
            <a:rPr lang="en-US"/>
            <a:t>Alcohol</a:t>
          </a:r>
        </a:p>
      </dgm:t>
    </dgm:pt>
    <dgm:pt modelId="{23183FD7-5DB1-4E00-AC0C-BCCB914EC83E}" type="parTrans" cxnId="{8CC5F3B6-9291-425B-93EE-F37A1AD5DCE2}">
      <dgm:prSet/>
      <dgm:spPr/>
      <dgm:t>
        <a:bodyPr/>
        <a:lstStyle/>
        <a:p>
          <a:endParaRPr lang="en-US"/>
        </a:p>
      </dgm:t>
    </dgm:pt>
    <dgm:pt modelId="{F3988BFD-53C0-447E-B32F-5B3E25E83B54}" type="sibTrans" cxnId="{8CC5F3B6-9291-425B-93EE-F37A1AD5DCE2}">
      <dgm:prSet/>
      <dgm:spPr/>
      <dgm:t>
        <a:bodyPr/>
        <a:lstStyle/>
        <a:p>
          <a:endParaRPr lang="en-US"/>
        </a:p>
      </dgm:t>
    </dgm:pt>
    <dgm:pt modelId="{DC745138-6E49-4167-91A0-53C4E5320D46}">
      <dgm:prSet/>
      <dgm:spPr/>
      <dgm:t>
        <a:bodyPr/>
        <a:lstStyle/>
        <a:p>
          <a:r>
            <a:rPr lang="en-US"/>
            <a:t>Diet</a:t>
          </a:r>
        </a:p>
      </dgm:t>
    </dgm:pt>
    <dgm:pt modelId="{4C7E0F89-3757-43B2-ABC1-369A42106EC0}" type="parTrans" cxnId="{96309C37-DF14-4731-9E7D-D77F83CBD60D}">
      <dgm:prSet/>
      <dgm:spPr/>
      <dgm:t>
        <a:bodyPr/>
        <a:lstStyle/>
        <a:p>
          <a:endParaRPr lang="en-US"/>
        </a:p>
      </dgm:t>
    </dgm:pt>
    <dgm:pt modelId="{0DF3D14F-0453-420D-BD42-DCF48ECB5274}" type="sibTrans" cxnId="{96309C37-DF14-4731-9E7D-D77F83CBD60D}">
      <dgm:prSet/>
      <dgm:spPr/>
      <dgm:t>
        <a:bodyPr/>
        <a:lstStyle/>
        <a:p>
          <a:endParaRPr lang="en-US"/>
        </a:p>
      </dgm:t>
    </dgm:pt>
    <dgm:pt modelId="{75481DB8-7442-43A1-94BB-0EB678DBBD69}">
      <dgm:prSet/>
      <dgm:spPr/>
      <dgm:t>
        <a:bodyPr/>
        <a:lstStyle/>
        <a:p>
          <a:r>
            <a:rPr lang="en-US" dirty="0"/>
            <a:t>Physical activity</a:t>
          </a:r>
        </a:p>
      </dgm:t>
    </dgm:pt>
    <dgm:pt modelId="{9670A286-11AA-4A08-AAED-300AC7F815B9}" type="parTrans" cxnId="{42279CA5-C66D-4A18-8D85-1243BA2D32B1}">
      <dgm:prSet/>
      <dgm:spPr/>
      <dgm:t>
        <a:bodyPr/>
        <a:lstStyle/>
        <a:p>
          <a:endParaRPr lang="en-US"/>
        </a:p>
      </dgm:t>
    </dgm:pt>
    <dgm:pt modelId="{2B37F0A7-0E64-42AC-B45B-4D9DAB09900A}" type="sibTrans" cxnId="{42279CA5-C66D-4A18-8D85-1243BA2D32B1}">
      <dgm:prSet/>
      <dgm:spPr/>
      <dgm:t>
        <a:bodyPr/>
        <a:lstStyle/>
        <a:p>
          <a:endParaRPr lang="en-US"/>
        </a:p>
      </dgm:t>
    </dgm:pt>
    <dgm:pt modelId="{56A5A575-8F77-49D4-9C34-5D157083F452}" type="pres">
      <dgm:prSet presAssocID="{092D6315-EA90-4DAF-B3EB-0516AB1113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F425D9-038E-4257-8B1F-386F13F6E772}" type="pres">
      <dgm:prSet presAssocID="{3D2BBF0B-D65E-4910-987E-BD7FF6A1B3C7}" presName="composite" presStyleCnt="0"/>
      <dgm:spPr/>
    </dgm:pt>
    <dgm:pt modelId="{207AD5C9-7FE2-4136-B3CE-0E0637FB4B4D}" type="pres">
      <dgm:prSet presAssocID="{3D2BBF0B-D65E-4910-987E-BD7FF6A1B3C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BC360-D13B-40E4-8E70-005DA3DD3BCA}" type="pres">
      <dgm:prSet presAssocID="{3D2BBF0B-D65E-4910-987E-BD7FF6A1B3C7}" presName="parSh" presStyleLbl="node1" presStyleIdx="0" presStyleCnt="3"/>
      <dgm:spPr/>
      <dgm:t>
        <a:bodyPr/>
        <a:lstStyle/>
        <a:p>
          <a:endParaRPr lang="en-US"/>
        </a:p>
      </dgm:t>
    </dgm:pt>
    <dgm:pt modelId="{AAAE7606-8120-46C6-A57C-89A637B36038}" type="pres">
      <dgm:prSet presAssocID="{3D2BBF0B-D65E-4910-987E-BD7FF6A1B3C7}" presName="desTx" presStyleLbl="fgAcc1" presStyleIdx="0" presStyleCnt="3" custScaleY="56641" custLinFactNeighborX="3069" custLinFactNeighborY="-20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BBB55-A372-4851-ADB9-B2EFC4C863C0}" type="pres">
      <dgm:prSet presAssocID="{64785FE6-C63A-4E34-B0C9-AB6EFF8568E0}" presName="sibTrans" presStyleLbl="sibTrans2D1" presStyleIdx="0" presStyleCnt="2" custAng="184590" custLinFactNeighborX="5966" custLinFactNeighborY="45537"/>
      <dgm:spPr/>
      <dgm:t>
        <a:bodyPr/>
        <a:lstStyle/>
        <a:p>
          <a:endParaRPr lang="en-US"/>
        </a:p>
      </dgm:t>
    </dgm:pt>
    <dgm:pt modelId="{BF33E396-4D7B-4C32-B58C-FF57499EA525}" type="pres">
      <dgm:prSet presAssocID="{64785FE6-C63A-4E34-B0C9-AB6EFF8568E0}" presName="connTx" presStyleLbl="sibTrans2D1" presStyleIdx="0" presStyleCnt="2"/>
      <dgm:spPr/>
      <dgm:t>
        <a:bodyPr/>
        <a:lstStyle/>
        <a:p>
          <a:endParaRPr lang="en-US"/>
        </a:p>
      </dgm:t>
    </dgm:pt>
    <dgm:pt modelId="{B8048750-3E00-4445-9FF5-4EB5288A0247}" type="pres">
      <dgm:prSet presAssocID="{BE4B1ED6-1922-4DC5-9313-6C3A58C21209}" presName="composite" presStyleCnt="0"/>
      <dgm:spPr/>
    </dgm:pt>
    <dgm:pt modelId="{67F2EF9E-46F0-4421-9274-2673BA56839A}" type="pres">
      <dgm:prSet presAssocID="{BE4B1ED6-1922-4DC5-9313-6C3A58C2120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9F173C-6356-4907-86F5-31DC5C969878}" type="pres">
      <dgm:prSet presAssocID="{BE4B1ED6-1922-4DC5-9313-6C3A58C21209}" presName="parSh" presStyleLbl="node1" presStyleIdx="1" presStyleCnt="3"/>
      <dgm:spPr/>
      <dgm:t>
        <a:bodyPr/>
        <a:lstStyle/>
        <a:p>
          <a:endParaRPr lang="en-US"/>
        </a:p>
      </dgm:t>
    </dgm:pt>
    <dgm:pt modelId="{A37627C1-D20D-477C-B693-B2EA5E001F83}" type="pres">
      <dgm:prSet presAssocID="{BE4B1ED6-1922-4DC5-9313-6C3A58C21209}" presName="desTx" presStyleLbl="fgAcc1" presStyleIdx="1" presStyleCnt="3" custScaleY="77251" custLinFactNeighborX="-2802" custLinFactNeighborY="-16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5BC6E-3B12-434D-8DC1-0CDFA585425B}" type="pres">
      <dgm:prSet presAssocID="{8FD5CF3D-B935-4E60-AD02-1CE1BF02D2CB}" presName="sibTrans" presStyleLbl="sibTrans2D1" presStyleIdx="1" presStyleCnt="2" custAng="21396560" custLinFactNeighborX="23290" custLinFactNeighborY="73947"/>
      <dgm:spPr/>
      <dgm:t>
        <a:bodyPr/>
        <a:lstStyle/>
        <a:p>
          <a:endParaRPr lang="en-US"/>
        </a:p>
      </dgm:t>
    </dgm:pt>
    <dgm:pt modelId="{07CBDFD2-CF00-4EB4-8CFD-7AAB494F9F7F}" type="pres">
      <dgm:prSet presAssocID="{8FD5CF3D-B935-4E60-AD02-1CE1BF02D2CB}" presName="connTx" presStyleLbl="sibTrans2D1" presStyleIdx="1" presStyleCnt="2"/>
      <dgm:spPr/>
      <dgm:t>
        <a:bodyPr/>
        <a:lstStyle/>
        <a:p>
          <a:endParaRPr lang="en-US"/>
        </a:p>
      </dgm:t>
    </dgm:pt>
    <dgm:pt modelId="{47B7549E-1313-4540-A4C3-AF7862BF9E5C}" type="pres">
      <dgm:prSet presAssocID="{3EA61CFD-5C82-4D61-A1C4-BD54EC6D5DE1}" presName="composite" presStyleCnt="0"/>
      <dgm:spPr/>
    </dgm:pt>
    <dgm:pt modelId="{FFA927B2-2674-4698-BF0D-9BE567A15922}" type="pres">
      <dgm:prSet presAssocID="{3EA61CFD-5C82-4D61-A1C4-BD54EC6D5DE1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89068-7AAF-4DA0-BCB4-5A37E8720E0C}" type="pres">
      <dgm:prSet presAssocID="{3EA61CFD-5C82-4D61-A1C4-BD54EC6D5DE1}" presName="parSh" presStyleLbl="node1" presStyleIdx="2" presStyleCnt="3" custLinFactNeighborX="201" custLinFactNeighborY="-264"/>
      <dgm:spPr/>
      <dgm:t>
        <a:bodyPr/>
        <a:lstStyle/>
        <a:p>
          <a:endParaRPr lang="en-US"/>
        </a:p>
      </dgm:t>
    </dgm:pt>
    <dgm:pt modelId="{F7577528-0CEC-44DD-9B70-29C31F84E0F3}" type="pres">
      <dgm:prSet presAssocID="{3EA61CFD-5C82-4D61-A1C4-BD54EC6D5DE1}" presName="desTx" presStyleLbl="fgAcc1" presStyleIdx="2" presStyleCnt="3" custScaleY="54161" custLinFactNeighborX="2935" custLinFactNeighborY="-24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35BA0-278E-42BE-877E-AC021D9EE704}" type="presOf" srcId="{89A4317A-B156-4454-9C1A-2E2EEFDF9608}" destId="{F7577528-0CEC-44DD-9B70-29C31F84E0F3}" srcOrd="0" destOrd="0" presId="urn:microsoft.com/office/officeart/2005/8/layout/process3"/>
    <dgm:cxn modelId="{BA530BCE-DD33-48DC-B0BA-9F7BBC615018}" type="presOf" srcId="{3D2BBF0B-D65E-4910-987E-BD7FF6A1B3C7}" destId="{7ABBC360-D13B-40E4-8E70-005DA3DD3BCA}" srcOrd="1" destOrd="0" presId="urn:microsoft.com/office/officeart/2005/8/layout/process3"/>
    <dgm:cxn modelId="{AD91278A-7837-4168-AA2B-B2AFE68AFA8D}" type="presOf" srcId="{BE4B1ED6-1922-4DC5-9313-6C3A58C21209}" destId="{67F2EF9E-46F0-4421-9274-2673BA56839A}" srcOrd="0" destOrd="0" presId="urn:microsoft.com/office/officeart/2005/8/layout/process3"/>
    <dgm:cxn modelId="{5B0256FA-8B38-4AD1-ABC1-57A5272C160B}" srcId="{BE4B1ED6-1922-4DC5-9313-6C3A58C21209}" destId="{BB672359-F53F-4115-B8DB-7575195F78D8}" srcOrd="6" destOrd="0" parTransId="{E764C3E1-8315-438C-B05E-07E6F445B84D}" sibTransId="{D5253DDF-D547-4A15-A01F-88706F566800}"/>
    <dgm:cxn modelId="{DB48455C-7A14-4BED-9BAA-578DBB05D818}" srcId="{3D2BBF0B-D65E-4910-987E-BD7FF6A1B3C7}" destId="{E7D70C79-B78A-4D3A-BBFB-ED700DBABA59}" srcOrd="0" destOrd="0" parTransId="{3E2C4F87-F950-49C2-8360-527BC3C3826E}" sibTransId="{A6652E11-CD60-4F51-A754-F01FDF7509CD}"/>
    <dgm:cxn modelId="{AD21CA45-6F33-4BF1-B416-CF4D9C2280E4}" srcId="{092D6315-EA90-4DAF-B3EB-0516AB111300}" destId="{3EA61CFD-5C82-4D61-A1C4-BD54EC6D5DE1}" srcOrd="2" destOrd="0" parTransId="{905393D3-9396-452C-A0E5-D555EC1873C9}" sibTransId="{2D3C6DE8-00DC-458E-BED0-2D5585BB17BC}"/>
    <dgm:cxn modelId="{07F0097B-C79F-4F73-B623-5D8B8981ECBB}" srcId="{092D6315-EA90-4DAF-B3EB-0516AB111300}" destId="{3D2BBF0B-D65E-4910-987E-BD7FF6A1B3C7}" srcOrd="0" destOrd="0" parTransId="{04111230-4BB2-4DC9-99F5-0141158673A8}" sibTransId="{64785FE6-C63A-4E34-B0C9-AB6EFF8568E0}"/>
    <dgm:cxn modelId="{F750DF3C-D953-4499-992A-6C06C67E4EC5}" srcId="{BE4B1ED6-1922-4DC5-9313-6C3A58C21209}" destId="{F4CB1C17-35BC-47AD-9769-D8139D6417D8}" srcOrd="4" destOrd="0" parTransId="{6513E69B-A7CD-42E5-9C1D-3567E1688A9E}" sibTransId="{982D36EB-5AC1-4C61-92A6-E43A714E0640}"/>
    <dgm:cxn modelId="{BDC58086-F255-4F2C-9767-C0D2D5AE1111}" type="presOf" srcId="{93D7FAEB-4DF7-4872-A0FB-5BA47D58A424}" destId="{A37627C1-D20D-477C-B693-B2EA5E001F83}" srcOrd="0" destOrd="1" presId="urn:microsoft.com/office/officeart/2005/8/layout/process3"/>
    <dgm:cxn modelId="{E43EF777-561B-4E2F-B866-0AB6941D2D35}" type="presOf" srcId="{91228676-A9BD-4AB6-9127-20D193C101D2}" destId="{F7577528-0CEC-44DD-9B70-29C31F84E0F3}" srcOrd="0" destOrd="1" presId="urn:microsoft.com/office/officeart/2005/8/layout/process3"/>
    <dgm:cxn modelId="{5206829A-11F8-47DD-9E6B-2D9ED4D82388}" srcId="{092D6315-EA90-4DAF-B3EB-0516AB111300}" destId="{BE4B1ED6-1922-4DC5-9313-6C3A58C21209}" srcOrd="1" destOrd="0" parTransId="{595B71A0-D100-40F8-A2F9-960818425A64}" sibTransId="{8FD5CF3D-B935-4E60-AD02-1CE1BF02D2CB}"/>
    <dgm:cxn modelId="{1B6BEE66-2CC4-4B39-8309-820E0A5EC41C}" srcId="{BE4B1ED6-1922-4DC5-9313-6C3A58C21209}" destId="{6B336F63-B769-411D-AB54-496AA0076E02}" srcOrd="7" destOrd="0" parTransId="{91054C46-9131-4607-88FD-FAEAB64994E7}" sibTransId="{6A935BB8-47A8-4A96-AEA9-68219E4592C0}"/>
    <dgm:cxn modelId="{F92CD46D-60E2-4716-ADF1-4AFC1101FED6}" type="presOf" srcId="{BE4B1ED6-1922-4DC5-9313-6C3A58C21209}" destId="{909F173C-6356-4907-86F5-31DC5C969878}" srcOrd="1" destOrd="0" presId="urn:microsoft.com/office/officeart/2005/8/layout/process3"/>
    <dgm:cxn modelId="{797BF03A-E5DF-4D70-8063-72E1A84E702A}" srcId="{BE4B1ED6-1922-4DC5-9313-6C3A58C21209}" destId="{C2EDE384-67E2-4C88-8532-0F770515DC33}" srcOrd="5" destOrd="0" parTransId="{613B8093-CBF2-4A89-9534-C350AFD742E6}" sibTransId="{069FA0F0-F36F-417C-A4CE-D5FEA43489A9}"/>
    <dgm:cxn modelId="{B974CC74-A021-464B-8EE4-5B6FE666A870}" type="presOf" srcId="{E7D70C79-B78A-4D3A-BBFB-ED700DBABA59}" destId="{AAAE7606-8120-46C6-A57C-89A637B36038}" srcOrd="0" destOrd="0" presId="urn:microsoft.com/office/officeart/2005/8/layout/process3"/>
    <dgm:cxn modelId="{AA938D7B-1D9C-4B76-8A57-121C8E561C54}" type="presOf" srcId="{8FD5CF3D-B935-4E60-AD02-1CE1BF02D2CB}" destId="{AF65BC6E-3B12-434D-8DC1-0CDFA585425B}" srcOrd="0" destOrd="0" presId="urn:microsoft.com/office/officeart/2005/8/layout/process3"/>
    <dgm:cxn modelId="{82EDAAD9-A9EE-4DE5-8EDD-54D6DCCBBC4A}" type="presOf" srcId="{6B336F63-B769-411D-AB54-496AA0076E02}" destId="{A37627C1-D20D-477C-B693-B2EA5E001F83}" srcOrd="0" destOrd="7" presId="urn:microsoft.com/office/officeart/2005/8/layout/process3"/>
    <dgm:cxn modelId="{E73431BE-8E2C-4C65-AC77-1795C2CA2DAF}" type="presOf" srcId="{8FD5CF3D-B935-4E60-AD02-1CE1BF02D2CB}" destId="{07CBDFD2-CF00-4EB4-8CFD-7AAB494F9F7F}" srcOrd="1" destOrd="0" presId="urn:microsoft.com/office/officeart/2005/8/layout/process3"/>
    <dgm:cxn modelId="{77DBB6B9-96F5-4F56-ACC6-0835CD7D1A5B}" type="presOf" srcId="{64785FE6-C63A-4E34-B0C9-AB6EFF8568E0}" destId="{4ECBBB55-A372-4851-ADB9-B2EFC4C863C0}" srcOrd="0" destOrd="0" presId="urn:microsoft.com/office/officeart/2005/8/layout/process3"/>
    <dgm:cxn modelId="{5DEE857A-6A10-4434-8BE8-70F416D09694}" type="presOf" srcId="{45BB97AD-C42F-4477-AF5F-44605341B91A}" destId="{A37627C1-D20D-477C-B693-B2EA5E001F83}" srcOrd="0" destOrd="2" presId="urn:microsoft.com/office/officeart/2005/8/layout/process3"/>
    <dgm:cxn modelId="{2FEA09FD-9EF7-4CC8-879B-821E757A4744}" type="presOf" srcId="{3EA61CFD-5C82-4D61-A1C4-BD54EC6D5DE1}" destId="{FFA927B2-2674-4698-BF0D-9BE567A15922}" srcOrd="0" destOrd="0" presId="urn:microsoft.com/office/officeart/2005/8/layout/process3"/>
    <dgm:cxn modelId="{2E6274ED-B76A-439E-B061-EC47685FF863}" srcId="{3D2BBF0B-D65E-4910-987E-BD7FF6A1B3C7}" destId="{1939A797-5FAE-4BEC-869E-78E064822973}" srcOrd="1" destOrd="0" parTransId="{B6CF7AA6-7A7C-4311-A774-DDD91A4B8FFC}" sibTransId="{89CDF4F4-4655-4A00-8711-1A26A67999BB}"/>
    <dgm:cxn modelId="{30355259-CACC-449E-A3A4-1ACBC06A0266}" type="presOf" srcId="{1939A797-5FAE-4BEC-869E-78E064822973}" destId="{AAAE7606-8120-46C6-A57C-89A637B36038}" srcOrd="0" destOrd="1" presId="urn:microsoft.com/office/officeart/2005/8/layout/process3"/>
    <dgm:cxn modelId="{42279CA5-C66D-4A18-8D85-1243BA2D32B1}" srcId="{3EA61CFD-5C82-4D61-A1C4-BD54EC6D5DE1}" destId="{75481DB8-7442-43A1-94BB-0EB678DBBD69}" srcOrd="3" destOrd="0" parTransId="{9670A286-11AA-4A08-AAED-300AC7F815B9}" sibTransId="{2B37F0A7-0E64-42AC-B45B-4D9DAB09900A}"/>
    <dgm:cxn modelId="{8CC5F3B6-9291-425B-93EE-F37A1AD5DCE2}" srcId="{3EA61CFD-5C82-4D61-A1C4-BD54EC6D5DE1}" destId="{91228676-A9BD-4AB6-9127-20D193C101D2}" srcOrd="1" destOrd="0" parTransId="{23183FD7-5DB1-4E00-AC0C-BCCB914EC83E}" sibTransId="{F3988BFD-53C0-447E-B32F-5B3E25E83B54}"/>
    <dgm:cxn modelId="{D16F92B9-7767-40AC-93EC-CB8F1423FCDA}" srcId="{BE4B1ED6-1922-4DC5-9313-6C3A58C21209}" destId="{B7FB11CD-FC58-476B-8EE2-454BB01CEC63}" srcOrd="8" destOrd="0" parTransId="{896D026F-F54E-4E25-9BDE-8E6231DCC42C}" sibTransId="{FA09E10A-6639-48F0-B054-6094E442EA05}"/>
    <dgm:cxn modelId="{8CAF9186-9424-493A-BD76-CC7E936BB8BE}" type="presOf" srcId="{75481DB8-7442-43A1-94BB-0EB678DBBD69}" destId="{F7577528-0CEC-44DD-9B70-29C31F84E0F3}" srcOrd="0" destOrd="3" presId="urn:microsoft.com/office/officeart/2005/8/layout/process3"/>
    <dgm:cxn modelId="{5706F919-9BC3-4804-B021-A3FFB2A24B8E}" srcId="{BE4B1ED6-1922-4DC5-9313-6C3A58C21209}" destId="{93D7FAEB-4DF7-4872-A0FB-5BA47D58A424}" srcOrd="1" destOrd="0" parTransId="{0D168940-8B81-41B4-84E5-F8BCEE40FC20}" sibTransId="{C4CE04D4-72CC-4213-8BBF-B035E87CE96A}"/>
    <dgm:cxn modelId="{73371878-688B-4013-9E4F-55CCC7E5B889}" type="presOf" srcId="{BB672359-F53F-4115-B8DB-7575195F78D8}" destId="{A37627C1-D20D-477C-B693-B2EA5E001F83}" srcOrd="0" destOrd="6" presId="urn:microsoft.com/office/officeart/2005/8/layout/process3"/>
    <dgm:cxn modelId="{E577F2CC-7F22-4961-945F-7C66E6ADB947}" type="presOf" srcId="{3EA61CFD-5C82-4D61-A1C4-BD54EC6D5DE1}" destId="{A5589068-7AAF-4DA0-BCB4-5A37E8720E0C}" srcOrd="1" destOrd="0" presId="urn:microsoft.com/office/officeart/2005/8/layout/process3"/>
    <dgm:cxn modelId="{6827EB75-E07C-4883-969D-B3081DC27860}" type="presOf" srcId="{C29C3A70-4CC8-4CE8-8EDC-B24008D70955}" destId="{A37627C1-D20D-477C-B693-B2EA5E001F83}" srcOrd="0" destOrd="0" presId="urn:microsoft.com/office/officeart/2005/8/layout/process3"/>
    <dgm:cxn modelId="{210F9652-7F1A-4BF3-82E1-3D2E8F2954A0}" type="presOf" srcId="{C2EDE384-67E2-4C88-8532-0F770515DC33}" destId="{A37627C1-D20D-477C-B693-B2EA5E001F83}" srcOrd="0" destOrd="5" presId="urn:microsoft.com/office/officeart/2005/8/layout/process3"/>
    <dgm:cxn modelId="{499097F4-4762-4038-8C1D-0089CBDBEB37}" type="presOf" srcId="{B7FB11CD-FC58-476B-8EE2-454BB01CEC63}" destId="{A37627C1-D20D-477C-B693-B2EA5E001F83}" srcOrd="0" destOrd="8" presId="urn:microsoft.com/office/officeart/2005/8/layout/process3"/>
    <dgm:cxn modelId="{806F336A-7636-4210-992D-D3FDB8A63FCB}" type="presOf" srcId="{F9D05B20-CB3C-4094-B98F-CC324BB7BF8D}" destId="{AAAE7606-8120-46C6-A57C-89A637B36038}" srcOrd="0" destOrd="2" presId="urn:microsoft.com/office/officeart/2005/8/layout/process3"/>
    <dgm:cxn modelId="{BBBE2520-4368-4D43-B1E7-7BA40A235753}" srcId="{BE4B1ED6-1922-4DC5-9313-6C3A58C21209}" destId="{45BB97AD-C42F-4477-AF5F-44605341B91A}" srcOrd="2" destOrd="0" parTransId="{616C02ED-9EEF-4487-8A5C-F440C3C171AE}" sibTransId="{AC7CBE89-99AC-4C4D-AF99-E8D8031F2CB1}"/>
    <dgm:cxn modelId="{12E30062-6803-4234-BA3E-E68F72C8D605}" type="presOf" srcId="{3D2BBF0B-D65E-4910-987E-BD7FF6A1B3C7}" destId="{207AD5C9-7FE2-4136-B3CE-0E0637FB4B4D}" srcOrd="0" destOrd="0" presId="urn:microsoft.com/office/officeart/2005/8/layout/process3"/>
    <dgm:cxn modelId="{4743A309-9B83-46EC-B7C8-C22B8086A400}" type="presOf" srcId="{DC745138-6E49-4167-91A0-53C4E5320D46}" destId="{F7577528-0CEC-44DD-9B70-29C31F84E0F3}" srcOrd="0" destOrd="2" presId="urn:microsoft.com/office/officeart/2005/8/layout/process3"/>
    <dgm:cxn modelId="{BE1183AC-B2AC-4EDA-BAB0-78C5504D31E7}" srcId="{3D2BBF0B-D65E-4910-987E-BD7FF6A1B3C7}" destId="{F9D05B20-CB3C-4094-B98F-CC324BB7BF8D}" srcOrd="2" destOrd="0" parTransId="{3427D3BE-FCEC-4403-898F-F702D1F7576E}" sibTransId="{E7B9F262-58C7-47DC-8360-B430302C012B}"/>
    <dgm:cxn modelId="{AC86EF3F-6930-407B-B30B-AEA11017ABE3}" srcId="{3EA61CFD-5C82-4D61-A1C4-BD54EC6D5DE1}" destId="{89A4317A-B156-4454-9C1A-2E2EEFDF9608}" srcOrd="0" destOrd="0" parTransId="{1568E894-39E1-4DBC-8DC8-832D0FE7C530}" sibTransId="{76B6C1A5-D10B-499F-82D7-8CE7AC4F6280}"/>
    <dgm:cxn modelId="{55DB8B8A-0520-432C-8B40-0A4B7D9DDC85}" type="presOf" srcId="{F4CB1C17-35BC-47AD-9769-D8139D6417D8}" destId="{A37627C1-D20D-477C-B693-B2EA5E001F83}" srcOrd="0" destOrd="4" presId="urn:microsoft.com/office/officeart/2005/8/layout/process3"/>
    <dgm:cxn modelId="{96309C37-DF14-4731-9E7D-D77F83CBD60D}" srcId="{3EA61CFD-5C82-4D61-A1C4-BD54EC6D5DE1}" destId="{DC745138-6E49-4167-91A0-53C4E5320D46}" srcOrd="2" destOrd="0" parTransId="{4C7E0F89-3757-43B2-ABC1-369A42106EC0}" sibTransId="{0DF3D14F-0453-420D-BD42-DCF48ECB5274}"/>
    <dgm:cxn modelId="{BD696583-2E81-4F26-B934-283173DD9510}" srcId="{BE4B1ED6-1922-4DC5-9313-6C3A58C21209}" destId="{F4B7C4FF-C45B-421F-9DDF-C5BE1751B35D}" srcOrd="3" destOrd="0" parTransId="{F7215B1F-31C8-4D60-A971-594C2A3B41C8}" sibTransId="{DEADE7E3-59F2-4A30-AEB9-25922FD2938E}"/>
    <dgm:cxn modelId="{F5CEE55E-0106-400A-8BC9-1CFEC36777CA}" srcId="{BE4B1ED6-1922-4DC5-9313-6C3A58C21209}" destId="{C29C3A70-4CC8-4CE8-8EDC-B24008D70955}" srcOrd="0" destOrd="0" parTransId="{CB2253B8-9A6B-40F9-BE78-1F4668FB73FC}" sibTransId="{D7C7A79C-8AB0-43C3-B965-40FBFAF82AD4}"/>
    <dgm:cxn modelId="{8C6675EC-BC5B-44C2-B6EB-70F02ACA5C94}" type="presOf" srcId="{092D6315-EA90-4DAF-B3EB-0516AB111300}" destId="{56A5A575-8F77-49D4-9C34-5D157083F452}" srcOrd="0" destOrd="0" presId="urn:microsoft.com/office/officeart/2005/8/layout/process3"/>
    <dgm:cxn modelId="{AF495252-27BC-4341-89E8-E908ACF912EC}" type="presOf" srcId="{F4B7C4FF-C45B-421F-9DDF-C5BE1751B35D}" destId="{A37627C1-D20D-477C-B693-B2EA5E001F83}" srcOrd="0" destOrd="3" presId="urn:microsoft.com/office/officeart/2005/8/layout/process3"/>
    <dgm:cxn modelId="{13D8ED39-8CA0-4156-861C-2EB73ECA7984}" type="presOf" srcId="{64785FE6-C63A-4E34-B0C9-AB6EFF8568E0}" destId="{BF33E396-4D7B-4C32-B58C-FF57499EA525}" srcOrd="1" destOrd="0" presId="urn:microsoft.com/office/officeart/2005/8/layout/process3"/>
    <dgm:cxn modelId="{6B4DA437-B02F-4879-8901-3A15EF152FCA}" type="presParOf" srcId="{56A5A575-8F77-49D4-9C34-5D157083F452}" destId="{E6F425D9-038E-4257-8B1F-386F13F6E772}" srcOrd="0" destOrd="0" presId="urn:microsoft.com/office/officeart/2005/8/layout/process3"/>
    <dgm:cxn modelId="{A343CF6C-04C3-40CC-9EFA-9C308416AC43}" type="presParOf" srcId="{E6F425D9-038E-4257-8B1F-386F13F6E772}" destId="{207AD5C9-7FE2-4136-B3CE-0E0637FB4B4D}" srcOrd="0" destOrd="0" presId="urn:microsoft.com/office/officeart/2005/8/layout/process3"/>
    <dgm:cxn modelId="{CCA64D72-A70D-42A1-A40C-64A98B47B65C}" type="presParOf" srcId="{E6F425D9-038E-4257-8B1F-386F13F6E772}" destId="{7ABBC360-D13B-40E4-8E70-005DA3DD3BCA}" srcOrd="1" destOrd="0" presId="urn:microsoft.com/office/officeart/2005/8/layout/process3"/>
    <dgm:cxn modelId="{A7445515-BA0C-489E-A292-AB75FCC6006B}" type="presParOf" srcId="{E6F425D9-038E-4257-8B1F-386F13F6E772}" destId="{AAAE7606-8120-46C6-A57C-89A637B36038}" srcOrd="2" destOrd="0" presId="urn:microsoft.com/office/officeart/2005/8/layout/process3"/>
    <dgm:cxn modelId="{13C7E4E9-1E2B-4CB9-B508-A1C1B7989BD9}" type="presParOf" srcId="{56A5A575-8F77-49D4-9C34-5D157083F452}" destId="{4ECBBB55-A372-4851-ADB9-B2EFC4C863C0}" srcOrd="1" destOrd="0" presId="urn:microsoft.com/office/officeart/2005/8/layout/process3"/>
    <dgm:cxn modelId="{62AEBB8A-D52B-44AE-BA1E-305114E53655}" type="presParOf" srcId="{4ECBBB55-A372-4851-ADB9-B2EFC4C863C0}" destId="{BF33E396-4D7B-4C32-B58C-FF57499EA525}" srcOrd="0" destOrd="0" presId="urn:microsoft.com/office/officeart/2005/8/layout/process3"/>
    <dgm:cxn modelId="{D9CE86F6-FF63-4116-9BAF-1CDF4016FD6A}" type="presParOf" srcId="{56A5A575-8F77-49D4-9C34-5D157083F452}" destId="{B8048750-3E00-4445-9FF5-4EB5288A0247}" srcOrd="2" destOrd="0" presId="urn:microsoft.com/office/officeart/2005/8/layout/process3"/>
    <dgm:cxn modelId="{1005763D-8345-4EB2-AB01-D1960DF18509}" type="presParOf" srcId="{B8048750-3E00-4445-9FF5-4EB5288A0247}" destId="{67F2EF9E-46F0-4421-9274-2673BA56839A}" srcOrd="0" destOrd="0" presId="urn:microsoft.com/office/officeart/2005/8/layout/process3"/>
    <dgm:cxn modelId="{74461653-B295-48B6-A043-FB2FB8645135}" type="presParOf" srcId="{B8048750-3E00-4445-9FF5-4EB5288A0247}" destId="{909F173C-6356-4907-86F5-31DC5C969878}" srcOrd="1" destOrd="0" presId="urn:microsoft.com/office/officeart/2005/8/layout/process3"/>
    <dgm:cxn modelId="{317F8928-602A-4488-8A7E-8393A06C412E}" type="presParOf" srcId="{B8048750-3E00-4445-9FF5-4EB5288A0247}" destId="{A37627C1-D20D-477C-B693-B2EA5E001F83}" srcOrd="2" destOrd="0" presId="urn:microsoft.com/office/officeart/2005/8/layout/process3"/>
    <dgm:cxn modelId="{E770E110-07ED-433A-9A27-6248052FB8D7}" type="presParOf" srcId="{56A5A575-8F77-49D4-9C34-5D157083F452}" destId="{AF65BC6E-3B12-434D-8DC1-0CDFA585425B}" srcOrd="3" destOrd="0" presId="urn:microsoft.com/office/officeart/2005/8/layout/process3"/>
    <dgm:cxn modelId="{AA97C63E-03D7-4F27-9FA5-207F679F26A1}" type="presParOf" srcId="{AF65BC6E-3B12-434D-8DC1-0CDFA585425B}" destId="{07CBDFD2-CF00-4EB4-8CFD-7AAB494F9F7F}" srcOrd="0" destOrd="0" presId="urn:microsoft.com/office/officeart/2005/8/layout/process3"/>
    <dgm:cxn modelId="{541DF9D7-34C1-4663-A428-501F3D5248FA}" type="presParOf" srcId="{56A5A575-8F77-49D4-9C34-5D157083F452}" destId="{47B7549E-1313-4540-A4C3-AF7862BF9E5C}" srcOrd="4" destOrd="0" presId="urn:microsoft.com/office/officeart/2005/8/layout/process3"/>
    <dgm:cxn modelId="{CB9E1F45-6DCF-4263-9AE4-D933AF22238B}" type="presParOf" srcId="{47B7549E-1313-4540-A4C3-AF7862BF9E5C}" destId="{FFA927B2-2674-4698-BF0D-9BE567A15922}" srcOrd="0" destOrd="0" presId="urn:microsoft.com/office/officeart/2005/8/layout/process3"/>
    <dgm:cxn modelId="{FE7B8342-1D01-443E-A965-227E0D0CD68E}" type="presParOf" srcId="{47B7549E-1313-4540-A4C3-AF7862BF9E5C}" destId="{A5589068-7AAF-4DA0-BCB4-5A37E8720E0C}" srcOrd="1" destOrd="0" presId="urn:microsoft.com/office/officeart/2005/8/layout/process3"/>
    <dgm:cxn modelId="{A8D5D5E8-4436-4ED2-BD1D-51D2D3ED50CA}" type="presParOf" srcId="{47B7549E-1313-4540-A4C3-AF7862BF9E5C}" destId="{F7577528-0CEC-44DD-9B70-29C31F84E0F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C41A37-4EAC-4130-A95C-0A4C6E4D03B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93DD63-7ECE-4B71-A3A8-4017554D0A00}">
      <dgm:prSet phldrT="[Text]"/>
      <dgm:spPr/>
      <dgm:t>
        <a:bodyPr/>
        <a:lstStyle/>
        <a:p>
          <a:r>
            <a:rPr lang="en-US" dirty="0"/>
            <a:t>Guiding principles to implement multisectoral mechanisms</a:t>
          </a:r>
        </a:p>
      </dgm:t>
    </dgm:pt>
    <dgm:pt modelId="{17127482-BEA4-48F1-B5E7-EC96BB771CF9}" type="parTrans" cxnId="{DCD92A6E-5A76-44B5-A8B0-A0AC424E6C8F}">
      <dgm:prSet/>
      <dgm:spPr/>
      <dgm:t>
        <a:bodyPr/>
        <a:lstStyle/>
        <a:p>
          <a:endParaRPr lang="en-US"/>
        </a:p>
      </dgm:t>
    </dgm:pt>
    <dgm:pt modelId="{2D0B0C37-BEE6-451B-B808-E823A3703602}" type="sibTrans" cxnId="{DCD92A6E-5A76-44B5-A8B0-A0AC424E6C8F}">
      <dgm:prSet/>
      <dgm:spPr/>
      <dgm:t>
        <a:bodyPr/>
        <a:lstStyle/>
        <a:p>
          <a:endParaRPr lang="en-US"/>
        </a:p>
      </dgm:t>
    </dgm:pt>
    <dgm:pt modelId="{6929D223-1BCB-4A84-86A5-711602AAD2F2}">
      <dgm:prSet phldrT="[Text]"/>
      <dgm:spPr/>
      <dgm:t>
        <a:bodyPr/>
        <a:lstStyle/>
        <a:p>
          <a:r>
            <a:rPr lang="en-US" dirty="0"/>
            <a:t>Establish the need and priorities for multisectoral &amp; intersectoral coordination</a:t>
          </a:r>
        </a:p>
      </dgm:t>
    </dgm:pt>
    <dgm:pt modelId="{F2EAE33B-A513-46F5-BA3C-28A59A4FF6A6}" type="parTrans" cxnId="{FF4C28A0-285E-4811-8017-CBC23934881E}">
      <dgm:prSet/>
      <dgm:spPr/>
      <dgm:t>
        <a:bodyPr/>
        <a:lstStyle/>
        <a:p>
          <a:endParaRPr lang="en-US"/>
        </a:p>
      </dgm:t>
    </dgm:pt>
    <dgm:pt modelId="{03E8DFEB-54D0-451F-949D-F1E35F5BAFD5}" type="sibTrans" cxnId="{FF4C28A0-285E-4811-8017-CBC23934881E}">
      <dgm:prSet/>
      <dgm:spPr/>
      <dgm:t>
        <a:bodyPr/>
        <a:lstStyle/>
        <a:p>
          <a:endParaRPr lang="en-US"/>
        </a:p>
      </dgm:t>
    </dgm:pt>
    <dgm:pt modelId="{04170F95-AF49-405A-B23B-DD2DAFBD2143}">
      <dgm:prSet phldrT="[Text]"/>
      <dgm:spPr/>
      <dgm:t>
        <a:bodyPr/>
        <a:lstStyle/>
        <a:p>
          <a:r>
            <a:rPr lang="en-US" dirty="0"/>
            <a:t>Frame planned actions that need to be address</a:t>
          </a:r>
        </a:p>
      </dgm:t>
    </dgm:pt>
    <dgm:pt modelId="{9C2F547B-842B-462A-AFA5-C0037D2457DB}" type="parTrans" cxnId="{A40445F3-9695-4C21-AB74-4F1C74B3E46B}">
      <dgm:prSet/>
      <dgm:spPr/>
      <dgm:t>
        <a:bodyPr/>
        <a:lstStyle/>
        <a:p>
          <a:endParaRPr lang="en-US"/>
        </a:p>
      </dgm:t>
    </dgm:pt>
    <dgm:pt modelId="{76BC442C-0244-4F65-9CB6-3AA7C47A052A}" type="sibTrans" cxnId="{A40445F3-9695-4C21-AB74-4F1C74B3E46B}">
      <dgm:prSet/>
      <dgm:spPr/>
      <dgm:t>
        <a:bodyPr/>
        <a:lstStyle/>
        <a:p>
          <a:endParaRPr lang="en-US"/>
        </a:p>
      </dgm:t>
    </dgm:pt>
    <dgm:pt modelId="{11CCD6CE-EB59-43C3-A441-1CFE64CF75E8}">
      <dgm:prSet phldrT="[Text]"/>
      <dgm:spPr/>
      <dgm:t>
        <a:bodyPr/>
        <a:lstStyle/>
        <a:p>
          <a:r>
            <a:rPr lang="en-US" dirty="0"/>
            <a:t>Identify supportive structure and process</a:t>
          </a:r>
        </a:p>
      </dgm:t>
    </dgm:pt>
    <dgm:pt modelId="{7CEF89D6-EE5E-4D16-A8BB-90FF4190F634}" type="parTrans" cxnId="{C84AB44E-94A6-4FD2-9032-D34FF8EACE91}">
      <dgm:prSet/>
      <dgm:spPr/>
      <dgm:t>
        <a:bodyPr/>
        <a:lstStyle/>
        <a:p>
          <a:endParaRPr lang="en-US"/>
        </a:p>
      </dgm:t>
    </dgm:pt>
    <dgm:pt modelId="{3CB81C0C-EC28-4DB3-A4DC-CAF1855B2B98}" type="sibTrans" cxnId="{C84AB44E-94A6-4FD2-9032-D34FF8EACE91}">
      <dgm:prSet/>
      <dgm:spPr/>
      <dgm:t>
        <a:bodyPr/>
        <a:lstStyle/>
        <a:p>
          <a:endParaRPr lang="en-US"/>
        </a:p>
      </dgm:t>
    </dgm:pt>
    <dgm:pt modelId="{8B387742-13B7-4632-851A-081A71D86E51}">
      <dgm:prSet phldrT="[Text]"/>
      <dgm:spPr/>
      <dgm:t>
        <a:bodyPr/>
        <a:lstStyle/>
        <a:p>
          <a:r>
            <a:rPr lang="en-US" dirty="0"/>
            <a:t>Facilitate assessment and engagement</a:t>
          </a:r>
        </a:p>
      </dgm:t>
    </dgm:pt>
    <dgm:pt modelId="{9529CB5A-FB6C-42BF-B061-6431CD79410E}" type="parTrans" cxnId="{97104A2E-49C9-4760-926C-CA24B3459CF7}">
      <dgm:prSet/>
      <dgm:spPr/>
      <dgm:t>
        <a:bodyPr/>
        <a:lstStyle/>
        <a:p>
          <a:endParaRPr lang="en-US"/>
        </a:p>
      </dgm:t>
    </dgm:pt>
    <dgm:pt modelId="{2BA8363C-4D0B-4F87-AAAD-D70FC0ADC79C}" type="sibTrans" cxnId="{97104A2E-49C9-4760-926C-CA24B3459CF7}">
      <dgm:prSet/>
      <dgm:spPr/>
      <dgm:t>
        <a:bodyPr/>
        <a:lstStyle/>
        <a:p>
          <a:endParaRPr lang="en-US"/>
        </a:p>
      </dgm:t>
    </dgm:pt>
    <dgm:pt modelId="{D3124CCF-5738-40CF-85EA-CBA6C4F1E380}">
      <dgm:prSet phldrT="[Text]"/>
      <dgm:spPr/>
      <dgm:t>
        <a:bodyPr/>
        <a:lstStyle/>
        <a:p>
          <a:r>
            <a:rPr lang="en-US" dirty="0"/>
            <a:t>Ensure monitoring, reporting and accountability mechanism</a:t>
          </a:r>
        </a:p>
      </dgm:t>
    </dgm:pt>
    <dgm:pt modelId="{DB653BDD-F7B3-4E1F-89D7-0974129EB557}" type="parTrans" cxnId="{ACE762E6-FBF6-428E-8F7D-18DAF9462431}">
      <dgm:prSet/>
      <dgm:spPr/>
      <dgm:t>
        <a:bodyPr/>
        <a:lstStyle/>
        <a:p>
          <a:endParaRPr lang="en-US"/>
        </a:p>
      </dgm:t>
    </dgm:pt>
    <dgm:pt modelId="{D42645EA-40BA-4931-8AE3-B9DDD7942748}" type="sibTrans" cxnId="{ACE762E6-FBF6-428E-8F7D-18DAF9462431}">
      <dgm:prSet/>
      <dgm:spPr/>
      <dgm:t>
        <a:bodyPr/>
        <a:lstStyle/>
        <a:p>
          <a:endParaRPr lang="en-US"/>
        </a:p>
      </dgm:t>
    </dgm:pt>
    <dgm:pt modelId="{0735BE86-1ECE-459C-AD2D-39E3EDBF1B4E}">
      <dgm:prSet phldrT="[Text]"/>
      <dgm:spPr/>
      <dgm:t>
        <a:bodyPr/>
        <a:lstStyle/>
        <a:p>
          <a:r>
            <a:rPr lang="en-US" dirty="0"/>
            <a:t>Build capacity</a:t>
          </a:r>
        </a:p>
      </dgm:t>
    </dgm:pt>
    <dgm:pt modelId="{18FBC6B4-87B1-4A5E-A71C-DD693E09C27A}" type="parTrans" cxnId="{0B42E91C-1B1B-4A50-89A0-56C39C20D75F}">
      <dgm:prSet/>
      <dgm:spPr/>
      <dgm:t>
        <a:bodyPr/>
        <a:lstStyle/>
        <a:p>
          <a:endParaRPr lang="en-US"/>
        </a:p>
      </dgm:t>
    </dgm:pt>
    <dgm:pt modelId="{E406AED7-22AB-4B1B-A9FC-307F600AA1F2}" type="sibTrans" cxnId="{0B42E91C-1B1B-4A50-89A0-56C39C20D75F}">
      <dgm:prSet/>
      <dgm:spPr/>
      <dgm:t>
        <a:bodyPr/>
        <a:lstStyle/>
        <a:p>
          <a:endParaRPr lang="en-US"/>
        </a:p>
      </dgm:t>
    </dgm:pt>
    <dgm:pt modelId="{2C20501E-0760-4A41-9386-DC07843A6B23}" type="pres">
      <dgm:prSet presAssocID="{12C41A37-4EAC-4130-A95C-0A4C6E4D03B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DA18776-AAC1-4F77-93E8-E80AEFEA6F8F}" type="pres">
      <dgm:prSet presAssocID="{AE93DD63-7ECE-4B71-A3A8-4017554D0A00}" presName="thickLine" presStyleLbl="alignNode1" presStyleIdx="0" presStyleCnt="1"/>
      <dgm:spPr/>
    </dgm:pt>
    <dgm:pt modelId="{B2B92AEA-C28A-4F5D-B91A-08802D8C0120}" type="pres">
      <dgm:prSet presAssocID="{AE93DD63-7ECE-4B71-A3A8-4017554D0A00}" presName="horz1" presStyleCnt="0"/>
      <dgm:spPr/>
    </dgm:pt>
    <dgm:pt modelId="{49399948-7861-4F9D-9406-13F5B13CFFEF}" type="pres">
      <dgm:prSet presAssocID="{AE93DD63-7ECE-4B71-A3A8-4017554D0A00}" presName="tx1" presStyleLbl="revTx" presStyleIdx="0" presStyleCnt="7"/>
      <dgm:spPr/>
      <dgm:t>
        <a:bodyPr/>
        <a:lstStyle/>
        <a:p>
          <a:endParaRPr lang="en-US"/>
        </a:p>
      </dgm:t>
    </dgm:pt>
    <dgm:pt modelId="{1E28EB3D-AFC5-4665-A5B4-0841F55E0064}" type="pres">
      <dgm:prSet presAssocID="{AE93DD63-7ECE-4B71-A3A8-4017554D0A00}" presName="vert1" presStyleCnt="0"/>
      <dgm:spPr/>
    </dgm:pt>
    <dgm:pt modelId="{6F2F1A58-D503-4378-942A-2F92F6C0B50F}" type="pres">
      <dgm:prSet presAssocID="{6929D223-1BCB-4A84-86A5-711602AAD2F2}" presName="vertSpace2a" presStyleCnt="0"/>
      <dgm:spPr/>
    </dgm:pt>
    <dgm:pt modelId="{3D58519A-B3FC-4F01-BF4D-0C4312841A3C}" type="pres">
      <dgm:prSet presAssocID="{6929D223-1BCB-4A84-86A5-711602AAD2F2}" presName="horz2" presStyleCnt="0"/>
      <dgm:spPr/>
    </dgm:pt>
    <dgm:pt modelId="{3E9197F7-83D9-4E7B-8994-61D981444AFD}" type="pres">
      <dgm:prSet presAssocID="{6929D223-1BCB-4A84-86A5-711602AAD2F2}" presName="horzSpace2" presStyleCnt="0"/>
      <dgm:spPr/>
    </dgm:pt>
    <dgm:pt modelId="{439167EE-E76A-4D39-A475-84A418110239}" type="pres">
      <dgm:prSet presAssocID="{6929D223-1BCB-4A84-86A5-711602AAD2F2}" presName="tx2" presStyleLbl="revTx" presStyleIdx="1" presStyleCnt="7"/>
      <dgm:spPr/>
      <dgm:t>
        <a:bodyPr/>
        <a:lstStyle/>
        <a:p>
          <a:endParaRPr lang="en-US"/>
        </a:p>
      </dgm:t>
    </dgm:pt>
    <dgm:pt modelId="{4D5D6A00-12B2-4F17-844E-8D1E14DDCE16}" type="pres">
      <dgm:prSet presAssocID="{6929D223-1BCB-4A84-86A5-711602AAD2F2}" presName="vert2" presStyleCnt="0"/>
      <dgm:spPr/>
    </dgm:pt>
    <dgm:pt modelId="{88C958BB-CAFF-4C6A-944A-C36F3DF75ABC}" type="pres">
      <dgm:prSet presAssocID="{6929D223-1BCB-4A84-86A5-711602AAD2F2}" presName="thinLine2b" presStyleLbl="callout" presStyleIdx="0" presStyleCnt="6"/>
      <dgm:spPr/>
    </dgm:pt>
    <dgm:pt modelId="{0417495B-E00F-47F5-B042-AD8030C99A13}" type="pres">
      <dgm:prSet presAssocID="{6929D223-1BCB-4A84-86A5-711602AAD2F2}" presName="vertSpace2b" presStyleCnt="0"/>
      <dgm:spPr/>
    </dgm:pt>
    <dgm:pt modelId="{4840DBC1-6B2F-48FD-AA4E-6E208A8D4E13}" type="pres">
      <dgm:prSet presAssocID="{04170F95-AF49-405A-B23B-DD2DAFBD2143}" presName="horz2" presStyleCnt="0"/>
      <dgm:spPr/>
    </dgm:pt>
    <dgm:pt modelId="{AFC07F84-381A-4977-B77B-B1428F2720DB}" type="pres">
      <dgm:prSet presAssocID="{04170F95-AF49-405A-B23B-DD2DAFBD2143}" presName="horzSpace2" presStyleCnt="0"/>
      <dgm:spPr/>
    </dgm:pt>
    <dgm:pt modelId="{46015144-ACD7-44E2-8390-CCE186EECE2D}" type="pres">
      <dgm:prSet presAssocID="{04170F95-AF49-405A-B23B-DD2DAFBD2143}" presName="tx2" presStyleLbl="revTx" presStyleIdx="2" presStyleCnt="7"/>
      <dgm:spPr/>
      <dgm:t>
        <a:bodyPr/>
        <a:lstStyle/>
        <a:p>
          <a:endParaRPr lang="en-US"/>
        </a:p>
      </dgm:t>
    </dgm:pt>
    <dgm:pt modelId="{E19A8018-C0CE-481F-A47A-AA6A9EE35DC7}" type="pres">
      <dgm:prSet presAssocID="{04170F95-AF49-405A-B23B-DD2DAFBD2143}" presName="vert2" presStyleCnt="0"/>
      <dgm:spPr/>
    </dgm:pt>
    <dgm:pt modelId="{B13E7515-E86D-48E4-920F-B80162F9A28E}" type="pres">
      <dgm:prSet presAssocID="{04170F95-AF49-405A-B23B-DD2DAFBD2143}" presName="thinLine2b" presStyleLbl="callout" presStyleIdx="1" presStyleCnt="6"/>
      <dgm:spPr/>
    </dgm:pt>
    <dgm:pt modelId="{8945BFBE-23CE-4E2D-AD98-863E6C1134A8}" type="pres">
      <dgm:prSet presAssocID="{04170F95-AF49-405A-B23B-DD2DAFBD2143}" presName="vertSpace2b" presStyleCnt="0"/>
      <dgm:spPr/>
    </dgm:pt>
    <dgm:pt modelId="{CEA52463-BBD0-4364-8718-D00CB2674AE1}" type="pres">
      <dgm:prSet presAssocID="{11CCD6CE-EB59-43C3-A441-1CFE64CF75E8}" presName="horz2" presStyleCnt="0"/>
      <dgm:spPr/>
    </dgm:pt>
    <dgm:pt modelId="{52E1C05E-3BF1-4491-A24B-96BDF4708F3E}" type="pres">
      <dgm:prSet presAssocID="{11CCD6CE-EB59-43C3-A441-1CFE64CF75E8}" presName="horzSpace2" presStyleCnt="0"/>
      <dgm:spPr/>
    </dgm:pt>
    <dgm:pt modelId="{1CBFA2AC-5CDC-45CF-A274-3B8561498568}" type="pres">
      <dgm:prSet presAssocID="{11CCD6CE-EB59-43C3-A441-1CFE64CF75E8}" presName="tx2" presStyleLbl="revTx" presStyleIdx="3" presStyleCnt="7"/>
      <dgm:spPr/>
      <dgm:t>
        <a:bodyPr/>
        <a:lstStyle/>
        <a:p>
          <a:endParaRPr lang="en-US"/>
        </a:p>
      </dgm:t>
    </dgm:pt>
    <dgm:pt modelId="{A132147B-4591-45BD-9B3B-F2EEE2449632}" type="pres">
      <dgm:prSet presAssocID="{11CCD6CE-EB59-43C3-A441-1CFE64CF75E8}" presName="vert2" presStyleCnt="0"/>
      <dgm:spPr/>
    </dgm:pt>
    <dgm:pt modelId="{38031755-DCBD-4D50-801E-880347D38B2E}" type="pres">
      <dgm:prSet presAssocID="{11CCD6CE-EB59-43C3-A441-1CFE64CF75E8}" presName="thinLine2b" presStyleLbl="callout" presStyleIdx="2" presStyleCnt="6"/>
      <dgm:spPr/>
    </dgm:pt>
    <dgm:pt modelId="{33F979E3-0B1E-4B74-8865-B16D2188062F}" type="pres">
      <dgm:prSet presAssocID="{11CCD6CE-EB59-43C3-A441-1CFE64CF75E8}" presName="vertSpace2b" presStyleCnt="0"/>
      <dgm:spPr/>
    </dgm:pt>
    <dgm:pt modelId="{F9E041D9-2B51-49B0-9A5A-5CE05FB53E5C}" type="pres">
      <dgm:prSet presAssocID="{8B387742-13B7-4632-851A-081A71D86E51}" presName="horz2" presStyleCnt="0"/>
      <dgm:spPr/>
    </dgm:pt>
    <dgm:pt modelId="{5EE81B90-92B6-4639-BD55-C01C47720A17}" type="pres">
      <dgm:prSet presAssocID="{8B387742-13B7-4632-851A-081A71D86E51}" presName="horzSpace2" presStyleCnt="0"/>
      <dgm:spPr/>
    </dgm:pt>
    <dgm:pt modelId="{3A1BECE8-9279-47A8-89A0-871F7FCA89B3}" type="pres">
      <dgm:prSet presAssocID="{8B387742-13B7-4632-851A-081A71D86E51}" presName="tx2" presStyleLbl="revTx" presStyleIdx="4" presStyleCnt="7"/>
      <dgm:spPr/>
      <dgm:t>
        <a:bodyPr/>
        <a:lstStyle/>
        <a:p>
          <a:endParaRPr lang="en-US"/>
        </a:p>
      </dgm:t>
    </dgm:pt>
    <dgm:pt modelId="{F7D1B845-07B9-4061-B8D5-5828ABCB5DA1}" type="pres">
      <dgm:prSet presAssocID="{8B387742-13B7-4632-851A-081A71D86E51}" presName="vert2" presStyleCnt="0"/>
      <dgm:spPr/>
    </dgm:pt>
    <dgm:pt modelId="{7BB4F4AD-577F-4777-9BD6-D025C2987A0A}" type="pres">
      <dgm:prSet presAssocID="{8B387742-13B7-4632-851A-081A71D86E51}" presName="thinLine2b" presStyleLbl="callout" presStyleIdx="3" presStyleCnt="6"/>
      <dgm:spPr/>
    </dgm:pt>
    <dgm:pt modelId="{FA279238-D39A-4FB9-B258-311B56D9C4DA}" type="pres">
      <dgm:prSet presAssocID="{8B387742-13B7-4632-851A-081A71D86E51}" presName="vertSpace2b" presStyleCnt="0"/>
      <dgm:spPr/>
    </dgm:pt>
    <dgm:pt modelId="{75A862B1-A2F1-4367-A86F-6D9670C6AFD5}" type="pres">
      <dgm:prSet presAssocID="{D3124CCF-5738-40CF-85EA-CBA6C4F1E380}" presName="horz2" presStyleCnt="0"/>
      <dgm:spPr/>
    </dgm:pt>
    <dgm:pt modelId="{FF236F0E-C0B8-4050-8F73-5A0871DBF98B}" type="pres">
      <dgm:prSet presAssocID="{D3124CCF-5738-40CF-85EA-CBA6C4F1E380}" presName="horzSpace2" presStyleCnt="0"/>
      <dgm:spPr/>
    </dgm:pt>
    <dgm:pt modelId="{5EBA20EA-61FD-4104-9AC6-D391A2FA330F}" type="pres">
      <dgm:prSet presAssocID="{D3124CCF-5738-40CF-85EA-CBA6C4F1E380}" presName="tx2" presStyleLbl="revTx" presStyleIdx="5" presStyleCnt="7"/>
      <dgm:spPr/>
      <dgm:t>
        <a:bodyPr/>
        <a:lstStyle/>
        <a:p>
          <a:endParaRPr lang="en-US"/>
        </a:p>
      </dgm:t>
    </dgm:pt>
    <dgm:pt modelId="{BC48B225-0987-41E2-8A44-29C2D4496363}" type="pres">
      <dgm:prSet presAssocID="{D3124CCF-5738-40CF-85EA-CBA6C4F1E380}" presName="vert2" presStyleCnt="0"/>
      <dgm:spPr/>
    </dgm:pt>
    <dgm:pt modelId="{888F2270-AEC1-4734-8011-51BE39516B80}" type="pres">
      <dgm:prSet presAssocID="{D3124CCF-5738-40CF-85EA-CBA6C4F1E380}" presName="thinLine2b" presStyleLbl="callout" presStyleIdx="4" presStyleCnt="6"/>
      <dgm:spPr/>
    </dgm:pt>
    <dgm:pt modelId="{BB219881-C3A6-417A-B501-2444AE3C59E1}" type="pres">
      <dgm:prSet presAssocID="{D3124CCF-5738-40CF-85EA-CBA6C4F1E380}" presName="vertSpace2b" presStyleCnt="0"/>
      <dgm:spPr/>
    </dgm:pt>
    <dgm:pt modelId="{42623093-1BCC-4A1E-B2D6-29AE0C38141B}" type="pres">
      <dgm:prSet presAssocID="{0735BE86-1ECE-459C-AD2D-39E3EDBF1B4E}" presName="horz2" presStyleCnt="0"/>
      <dgm:spPr/>
    </dgm:pt>
    <dgm:pt modelId="{B9F55C57-B2FB-4B07-A286-75261686F653}" type="pres">
      <dgm:prSet presAssocID="{0735BE86-1ECE-459C-AD2D-39E3EDBF1B4E}" presName="horzSpace2" presStyleCnt="0"/>
      <dgm:spPr/>
    </dgm:pt>
    <dgm:pt modelId="{0338D1D1-3511-46D9-A11E-45054C814293}" type="pres">
      <dgm:prSet presAssocID="{0735BE86-1ECE-459C-AD2D-39E3EDBF1B4E}" presName="tx2" presStyleLbl="revTx" presStyleIdx="6" presStyleCnt="7"/>
      <dgm:spPr/>
      <dgm:t>
        <a:bodyPr/>
        <a:lstStyle/>
        <a:p>
          <a:endParaRPr lang="en-US"/>
        </a:p>
      </dgm:t>
    </dgm:pt>
    <dgm:pt modelId="{820B063C-1F85-407C-9AB0-08EAEFB4A1EA}" type="pres">
      <dgm:prSet presAssocID="{0735BE86-1ECE-459C-AD2D-39E3EDBF1B4E}" presName="vert2" presStyleCnt="0"/>
      <dgm:spPr/>
    </dgm:pt>
    <dgm:pt modelId="{9B6426CF-D16A-404F-9A31-D8B14A2A4289}" type="pres">
      <dgm:prSet presAssocID="{0735BE86-1ECE-459C-AD2D-39E3EDBF1B4E}" presName="thinLine2b" presStyleLbl="callout" presStyleIdx="5" presStyleCnt="6"/>
      <dgm:spPr/>
    </dgm:pt>
    <dgm:pt modelId="{E34604DA-3DE4-4895-B347-74F699FEB405}" type="pres">
      <dgm:prSet presAssocID="{0735BE86-1ECE-459C-AD2D-39E3EDBF1B4E}" presName="vertSpace2b" presStyleCnt="0"/>
      <dgm:spPr/>
    </dgm:pt>
  </dgm:ptLst>
  <dgm:cxnLst>
    <dgm:cxn modelId="{5B583392-F360-408E-BDF8-EDD097777123}" type="presOf" srcId="{12C41A37-4EAC-4130-A95C-0A4C6E4D03B5}" destId="{2C20501E-0760-4A41-9386-DC07843A6B23}" srcOrd="0" destOrd="0" presId="urn:microsoft.com/office/officeart/2008/layout/LinedList"/>
    <dgm:cxn modelId="{513C68A4-E8A2-4496-A29E-2821540FEEA1}" type="presOf" srcId="{04170F95-AF49-405A-B23B-DD2DAFBD2143}" destId="{46015144-ACD7-44E2-8390-CCE186EECE2D}" srcOrd="0" destOrd="0" presId="urn:microsoft.com/office/officeart/2008/layout/LinedList"/>
    <dgm:cxn modelId="{FF4C28A0-285E-4811-8017-CBC23934881E}" srcId="{AE93DD63-7ECE-4B71-A3A8-4017554D0A00}" destId="{6929D223-1BCB-4A84-86A5-711602AAD2F2}" srcOrd="0" destOrd="0" parTransId="{F2EAE33B-A513-46F5-BA3C-28A59A4FF6A6}" sibTransId="{03E8DFEB-54D0-451F-949D-F1E35F5BAFD5}"/>
    <dgm:cxn modelId="{0B42E91C-1B1B-4A50-89A0-56C39C20D75F}" srcId="{AE93DD63-7ECE-4B71-A3A8-4017554D0A00}" destId="{0735BE86-1ECE-459C-AD2D-39E3EDBF1B4E}" srcOrd="5" destOrd="0" parTransId="{18FBC6B4-87B1-4A5E-A71C-DD693E09C27A}" sibTransId="{E406AED7-22AB-4B1B-A9FC-307F600AA1F2}"/>
    <dgm:cxn modelId="{A40445F3-9695-4C21-AB74-4F1C74B3E46B}" srcId="{AE93DD63-7ECE-4B71-A3A8-4017554D0A00}" destId="{04170F95-AF49-405A-B23B-DD2DAFBD2143}" srcOrd="1" destOrd="0" parTransId="{9C2F547B-842B-462A-AFA5-C0037D2457DB}" sibTransId="{76BC442C-0244-4F65-9CB6-3AA7C47A052A}"/>
    <dgm:cxn modelId="{E96D643F-D1E9-4A00-9C08-E7FA49A6A25E}" type="presOf" srcId="{0735BE86-1ECE-459C-AD2D-39E3EDBF1B4E}" destId="{0338D1D1-3511-46D9-A11E-45054C814293}" srcOrd="0" destOrd="0" presId="urn:microsoft.com/office/officeart/2008/layout/LinedList"/>
    <dgm:cxn modelId="{92672E44-A98A-444E-8329-7302FFFAE7BE}" type="presOf" srcId="{8B387742-13B7-4632-851A-081A71D86E51}" destId="{3A1BECE8-9279-47A8-89A0-871F7FCA89B3}" srcOrd="0" destOrd="0" presId="urn:microsoft.com/office/officeart/2008/layout/LinedList"/>
    <dgm:cxn modelId="{97104A2E-49C9-4760-926C-CA24B3459CF7}" srcId="{AE93DD63-7ECE-4B71-A3A8-4017554D0A00}" destId="{8B387742-13B7-4632-851A-081A71D86E51}" srcOrd="3" destOrd="0" parTransId="{9529CB5A-FB6C-42BF-B061-6431CD79410E}" sibTransId="{2BA8363C-4D0B-4F87-AAAD-D70FC0ADC79C}"/>
    <dgm:cxn modelId="{71997230-CA37-45EA-A04F-1FC8D93C81E9}" type="presOf" srcId="{D3124CCF-5738-40CF-85EA-CBA6C4F1E380}" destId="{5EBA20EA-61FD-4104-9AC6-D391A2FA330F}" srcOrd="0" destOrd="0" presId="urn:microsoft.com/office/officeart/2008/layout/LinedList"/>
    <dgm:cxn modelId="{8D008611-86FA-44B6-8AC9-87AE6537F6ED}" type="presOf" srcId="{AE93DD63-7ECE-4B71-A3A8-4017554D0A00}" destId="{49399948-7861-4F9D-9406-13F5B13CFFEF}" srcOrd="0" destOrd="0" presId="urn:microsoft.com/office/officeart/2008/layout/LinedList"/>
    <dgm:cxn modelId="{C84AB44E-94A6-4FD2-9032-D34FF8EACE91}" srcId="{AE93DD63-7ECE-4B71-A3A8-4017554D0A00}" destId="{11CCD6CE-EB59-43C3-A441-1CFE64CF75E8}" srcOrd="2" destOrd="0" parTransId="{7CEF89D6-EE5E-4D16-A8BB-90FF4190F634}" sibTransId="{3CB81C0C-EC28-4DB3-A4DC-CAF1855B2B98}"/>
    <dgm:cxn modelId="{93D94EA2-01E8-483D-99FF-0E029ADEC1BB}" type="presOf" srcId="{11CCD6CE-EB59-43C3-A441-1CFE64CF75E8}" destId="{1CBFA2AC-5CDC-45CF-A274-3B8561498568}" srcOrd="0" destOrd="0" presId="urn:microsoft.com/office/officeart/2008/layout/LinedList"/>
    <dgm:cxn modelId="{ACE762E6-FBF6-428E-8F7D-18DAF9462431}" srcId="{AE93DD63-7ECE-4B71-A3A8-4017554D0A00}" destId="{D3124CCF-5738-40CF-85EA-CBA6C4F1E380}" srcOrd="4" destOrd="0" parTransId="{DB653BDD-F7B3-4E1F-89D7-0974129EB557}" sibTransId="{D42645EA-40BA-4931-8AE3-B9DDD7942748}"/>
    <dgm:cxn modelId="{DCD92A6E-5A76-44B5-A8B0-A0AC424E6C8F}" srcId="{12C41A37-4EAC-4130-A95C-0A4C6E4D03B5}" destId="{AE93DD63-7ECE-4B71-A3A8-4017554D0A00}" srcOrd="0" destOrd="0" parTransId="{17127482-BEA4-48F1-B5E7-EC96BB771CF9}" sibTransId="{2D0B0C37-BEE6-451B-B808-E823A3703602}"/>
    <dgm:cxn modelId="{CD42C2E6-3524-48F9-A57E-61639A4CC43E}" type="presOf" srcId="{6929D223-1BCB-4A84-86A5-711602AAD2F2}" destId="{439167EE-E76A-4D39-A475-84A418110239}" srcOrd="0" destOrd="0" presId="urn:microsoft.com/office/officeart/2008/layout/LinedList"/>
    <dgm:cxn modelId="{936F2146-B186-428C-AF8E-6496C13FDF4F}" type="presParOf" srcId="{2C20501E-0760-4A41-9386-DC07843A6B23}" destId="{6DA18776-AAC1-4F77-93E8-E80AEFEA6F8F}" srcOrd="0" destOrd="0" presId="urn:microsoft.com/office/officeart/2008/layout/LinedList"/>
    <dgm:cxn modelId="{C5A9FD2F-6EEE-4639-8003-31088A9C9D85}" type="presParOf" srcId="{2C20501E-0760-4A41-9386-DC07843A6B23}" destId="{B2B92AEA-C28A-4F5D-B91A-08802D8C0120}" srcOrd="1" destOrd="0" presId="urn:microsoft.com/office/officeart/2008/layout/LinedList"/>
    <dgm:cxn modelId="{3031B303-FCD3-416F-8C61-4AA25C9A57A6}" type="presParOf" srcId="{B2B92AEA-C28A-4F5D-B91A-08802D8C0120}" destId="{49399948-7861-4F9D-9406-13F5B13CFFEF}" srcOrd="0" destOrd="0" presId="urn:microsoft.com/office/officeart/2008/layout/LinedList"/>
    <dgm:cxn modelId="{063676CF-B989-4828-93E0-16F4F70A4912}" type="presParOf" srcId="{B2B92AEA-C28A-4F5D-B91A-08802D8C0120}" destId="{1E28EB3D-AFC5-4665-A5B4-0841F55E0064}" srcOrd="1" destOrd="0" presId="urn:microsoft.com/office/officeart/2008/layout/LinedList"/>
    <dgm:cxn modelId="{12BFB1D5-48DD-4432-AA30-A68651FDE466}" type="presParOf" srcId="{1E28EB3D-AFC5-4665-A5B4-0841F55E0064}" destId="{6F2F1A58-D503-4378-942A-2F92F6C0B50F}" srcOrd="0" destOrd="0" presId="urn:microsoft.com/office/officeart/2008/layout/LinedList"/>
    <dgm:cxn modelId="{70CF5F55-377E-46DB-AF85-848AF5E6E469}" type="presParOf" srcId="{1E28EB3D-AFC5-4665-A5B4-0841F55E0064}" destId="{3D58519A-B3FC-4F01-BF4D-0C4312841A3C}" srcOrd="1" destOrd="0" presId="urn:microsoft.com/office/officeart/2008/layout/LinedList"/>
    <dgm:cxn modelId="{12CEEACD-EA6D-4E08-95F7-65FA790C00BF}" type="presParOf" srcId="{3D58519A-B3FC-4F01-BF4D-0C4312841A3C}" destId="{3E9197F7-83D9-4E7B-8994-61D981444AFD}" srcOrd="0" destOrd="0" presId="urn:microsoft.com/office/officeart/2008/layout/LinedList"/>
    <dgm:cxn modelId="{07B3E74E-ED9E-445F-ABA8-2645DB8C99E6}" type="presParOf" srcId="{3D58519A-B3FC-4F01-BF4D-0C4312841A3C}" destId="{439167EE-E76A-4D39-A475-84A418110239}" srcOrd="1" destOrd="0" presId="urn:microsoft.com/office/officeart/2008/layout/LinedList"/>
    <dgm:cxn modelId="{ACA1FEFD-5D60-49B9-8CD7-35B173C0AE9B}" type="presParOf" srcId="{3D58519A-B3FC-4F01-BF4D-0C4312841A3C}" destId="{4D5D6A00-12B2-4F17-844E-8D1E14DDCE16}" srcOrd="2" destOrd="0" presId="urn:microsoft.com/office/officeart/2008/layout/LinedList"/>
    <dgm:cxn modelId="{C51216A7-DF00-4AC6-B5BB-FEE92D161C15}" type="presParOf" srcId="{1E28EB3D-AFC5-4665-A5B4-0841F55E0064}" destId="{88C958BB-CAFF-4C6A-944A-C36F3DF75ABC}" srcOrd="2" destOrd="0" presId="urn:microsoft.com/office/officeart/2008/layout/LinedList"/>
    <dgm:cxn modelId="{35DF53C0-F30B-4FCF-84DB-1B696899DB6F}" type="presParOf" srcId="{1E28EB3D-AFC5-4665-A5B4-0841F55E0064}" destId="{0417495B-E00F-47F5-B042-AD8030C99A13}" srcOrd="3" destOrd="0" presId="urn:microsoft.com/office/officeart/2008/layout/LinedList"/>
    <dgm:cxn modelId="{E594C315-3C98-4296-8DA1-AB60EDE620AC}" type="presParOf" srcId="{1E28EB3D-AFC5-4665-A5B4-0841F55E0064}" destId="{4840DBC1-6B2F-48FD-AA4E-6E208A8D4E13}" srcOrd="4" destOrd="0" presId="urn:microsoft.com/office/officeart/2008/layout/LinedList"/>
    <dgm:cxn modelId="{4B9F3667-C99F-4C08-A4E5-C661A286DD3C}" type="presParOf" srcId="{4840DBC1-6B2F-48FD-AA4E-6E208A8D4E13}" destId="{AFC07F84-381A-4977-B77B-B1428F2720DB}" srcOrd="0" destOrd="0" presId="urn:microsoft.com/office/officeart/2008/layout/LinedList"/>
    <dgm:cxn modelId="{953574E3-A504-4081-91E7-CFD8F34DAF3E}" type="presParOf" srcId="{4840DBC1-6B2F-48FD-AA4E-6E208A8D4E13}" destId="{46015144-ACD7-44E2-8390-CCE186EECE2D}" srcOrd="1" destOrd="0" presId="urn:microsoft.com/office/officeart/2008/layout/LinedList"/>
    <dgm:cxn modelId="{96D3381C-445C-4F2B-866D-672FEF23AB63}" type="presParOf" srcId="{4840DBC1-6B2F-48FD-AA4E-6E208A8D4E13}" destId="{E19A8018-C0CE-481F-A47A-AA6A9EE35DC7}" srcOrd="2" destOrd="0" presId="urn:microsoft.com/office/officeart/2008/layout/LinedList"/>
    <dgm:cxn modelId="{F5D121C5-10AB-4B49-8B71-499EACADA2A7}" type="presParOf" srcId="{1E28EB3D-AFC5-4665-A5B4-0841F55E0064}" destId="{B13E7515-E86D-48E4-920F-B80162F9A28E}" srcOrd="5" destOrd="0" presId="urn:microsoft.com/office/officeart/2008/layout/LinedList"/>
    <dgm:cxn modelId="{4B43B317-DBBF-4F26-8A44-960D36EFD2EF}" type="presParOf" srcId="{1E28EB3D-AFC5-4665-A5B4-0841F55E0064}" destId="{8945BFBE-23CE-4E2D-AD98-863E6C1134A8}" srcOrd="6" destOrd="0" presId="urn:microsoft.com/office/officeart/2008/layout/LinedList"/>
    <dgm:cxn modelId="{F5AE13AA-BDB8-4892-9AB6-C98D30E10272}" type="presParOf" srcId="{1E28EB3D-AFC5-4665-A5B4-0841F55E0064}" destId="{CEA52463-BBD0-4364-8718-D00CB2674AE1}" srcOrd="7" destOrd="0" presId="urn:microsoft.com/office/officeart/2008/layout/LinedList"/>
    <dgm:cxn modelId="{50566F9B-591C-4504-8E15-E0F9CD645052}" type="presParOf" srcId="{CEA52463-BBD0-4364-8718-D00CB2674AE1}" destId="{52E1C05E-3BF1-4491-A24B-96BDF4708F3E}" srcOrd="0" destOrd="0" presId="urn:microsoft.com/office/officeart/2008/layout/LinedList"/>
    <dgm:cxn modelId="{19E9D887-7BDD-4604-A1DF-8EE0F0C4F9E0}" type="presParOf" srcId="{CEA52463-BBD0-4364-8718-D00CB2674AE1}" destId="{1CBFA2AC-5CDC-45CF-A274-3B8561498568}" srcOrd="1" destOrd="0" presId="urn:microsoft.com/office/officeart/2008/layout/LinedList"/>
    <dgm:cxn modelId="{6E288EA9-F0F7-486B-875A-D260AD993556}" type="presParOf" srcId="{CEA52463-BBD0-4364-8718-D00CB2674AE1}" destId="{A132147B-4591-45BD-9B3B-F2EEE2449632}" srcOrd="2" destOrd="0" presId="urn:microsoft.com/office/officeart/2008/layout/LinedList"/>
    <dgm:cxn modelId="{38E306E1-C45E-47C4-BBD8-6575FD3235C9}" type="presParOf" srcId="{1E28EB3D-AFC5-4665-A5B4-0841F55E0064}" destId="{38031755-DCBD-4D50-801E-880347D38B2E}" srcOrd="8" destOrd="0" presId="urn:microsoft.com/office/officeart/2008/layout/LinedList"/>
    <dgm:cxn modelId="{19D4408E-91FE-406F-AD1A-7CFB1143CD13}" type="presParOf" srcId="{1E28EB3D-AFC5-4665-A5B4-0841F55E0064}" destId="{33F979E3-0B1E-4B74-8865-B16D2188062F}" srcOrd="9" destOrd="0" presId="urn:microsoft.com/office/officeart/2008/layout/LinedList"/>
    <dgm:cxn modelId="{D3884676-D2C5-4112-AC5F-3696951D83F6}" type="presParOf" srcId="{1E28EB3D-AFC5-4665-A5B4-0841F55E0064}" destId="{F9E041D9-2B51-49B0-9A5A-5CE05FB53E5C}" srcOrd="10" destOrd="0" presId="urn:microsoft.com/office/officeart/2008/layout/LinedList"/>
    <dgm:cxn modelId="{22F56E23-2A82-477B-B6A6-7A289FF63F41}" type="presParOf" srcId="{F9E041D9-2B51-49B0-9A5A-5CE05FB53E5C}" destId="{5EE81B90-92B6-4639-BD55-C01C47720A17}" srcOrd="0" destOrd="0" presId="urn:microsoft.com/office/officeart/2008/layout/LinedList"/>
    <dgm:cxn modelId="{E112AE0B-2DB8-4A39-A0AE-0F16CCAAFBE2}" type="presParOf" srcId="{F9E041D9-2B51-49B0-9A5A-5CE05FB53E5C}" destId="{3A1BECE8-9279-47A8-89A0-871F7FCA89B3}" srcOrd="1" destOrd="0" presId="urn:microsoft.com/office/officeart/2008/layout/LinedList"/>
    <dgm:cxn modelId="{661B6389-EC80-47E7-B761-0429011B5BE7}" type="presParOf" srcId="{F9E041D9-2B51-49B0-9A5A-5CE05FB53E5C}" destId="{F7D1B845-07B9-4061-B8D5-5828ABCB5DA1}" srcOrd="2" destOrd="0" presId="urn:microsoft.com/office/officeart/2008/layout/LinedList"/>
    <dgm:cxn modelId="{D2A45E50-7C7C-4140-ACE4-3E5BF3709B64}" type="presParOf" srcId="{1E28EB3D-AFC5-4665-A5B4-0841F55E0064}" destId="{7BB4F4AD-577F-4777-9BD6-D025C2987A0A}" srcOrd="11" destOrd="0" presId="urn:microsoft.com/office/officeart/2008/layout/LinedList"/>
    <dgm:cxn modelId="{BB26C0D5-1C84-4C2A-8054-25F285A6F387}" type="presParOf" srcId="{1E28EB3D-AFC5-4665-A5B4-0841F55E0064}" destId="{FA279238-D39A-4FB9-B258-311B56D9C4DA}" srcOrd="12" destOrd="0" presId="urn:microsoft.com/office/officeart/2008/layout/LinedList"/>
    <dgm:cxn modelId="{B59480CF-D8DE-47ED-8DB3-56BDF2584981}" type="presParOf" srcId="{1E28EB3D-AFC5-4665-A5B4-0841F55E0064}" destId="{75A862B1-A2F1-4367-A86F-6D9670C6AFD5}" srcOrd="13" destOrd="0" presId="urn:microsoft.com/office/officeart/2008/layout/LinedList"/>
    <dgm:cxn modelId="{8F937F33-96C6-48FA-A00B-A4A834F92DA3}" type="presParOf" srcId="{75A862B1-A2F1-4367-A86F-6D9670C6AFD5}" destId="{FF236F0E-C0B8-4050-8F73-5A0871DBF98B}" srcOrd="0" destOrd="0" presId="urn:microsoft.com/office/officeart/2008/layout/LinedList"/>
    <dgm:cxn modelId="{31CBF77D-FC58-4CD7-AE01-D2F517587757}" type="presParOf" srcId="{75A862B1-A2F1-4367-A86F-6D9670C6AFD5}" destId="{5EBA20EA-61FD-4104-9AC6-D391A2FA330F}" srcOrd="1" destOrd="0" presId="urn:microsoft.com/office/officeart/2008/layout/LinedList"/>
    <dgm:cxn modelId="{AA0E4496-B512-4930-9ED6-95758C8F8B81}" type="presParOf" srcId="{75A862B1-A2F1-4367-A86F-6D9670C6AFD5}" destId="{BC48B225-0987-41E2-8A44-29C2D4496363}" srcOrd="2" destOrd="0" presId="urn:microsoft.com/office/officeart/2008/layout/LinedList"/>
    <dgm:cxn modelId="{CFD7B9F9-3DA2-4634-8C3D-90D4A0230316}" type="presParOf" srcId="{1E28EB3D-AFC5-4665-A5B4-0841F55E0064}" destId="{888F2270-AEC1-4734-8011-51BE39516B80}" srcOrd="14" destOrd="0" presId="urn:microsoft.com/office/officeart/2008/layout/LinedList"/>
    <dgm:cxn modelId="{E9E5AB76-4076-454A-BBEA-CA288B7DA72A}" type="presParOf" srcId="{1E28EB3D-AFC5-4665-A5B4-0841F55E0064}" destId="{BB219881-C3A6-417A-B501-2444AE3C59E1}" srcOrd="15" destOrd="0" presId="urn:microsoft.com/office/officeart/2008/layout/LinedList"/>
    <dgm:cxn modelId="{C68FBF5B-FC78-4A84-B54F-BC7F44259E07}" type="presParOf" srcId="{1E28EB3D-AFC5-4665-A5B4-0841F55E0064}" destId="{42623093-1BCC-4A1E-B2D6-29AE0C38141B}" srcOrd="16" destOrd="0" presId="urn:microsoft.com/office/officeart/2008/layout/LinedList"/>
    <dgm:cxn modelId="{CEC5E9B3-42DB-44D0-8505-F3EC520DDF8A}" type="presParOf" srcId="{42623093-1BCC-4A1E-B2D6-29AE0C38141B}" destId="{B9F55C57-B2FB-4B07-A286-75261686F653}" srcOrd="0" destOrd="0" presId="urn:microsoft.com/office/officeart/2008/layout/LinedList"/>
    <dgm:cxn modelId="{C35F521F-1126-4AB6-891E-FB47D2A8A0D4}" type="presParOf" srcId="{42623093-1BCC-4A1E-B2D6-29AE0C38141B}" destId="{0338D1D1-3511-46D9-A11E-45054C814293}" srcOrd="1" destOrd="0" presId="urn:microsoft.com/office/officeart/2008/layout/LinedList"/>
    <dgm:cxn modelId="{DAD6BE21-AA43-4D5A-B4EA-6D5CE21CC891}" type="presParOf" srcId="{42623093-1BCC-4A1E-B2D6-29AE0C38141B}" destId="{820B063C-1F85-407C-9AB0-08EAEFB4A1EA}" srcOrd="2" destOrd="0" presId="urn:microsoft.com/office/officeart/2008/layout/LinedList"/>
    <dgm:cxn modelId="{E8C4082D-63EB-494B-BBAF-3B0B203AEC00}" type="presParOf" srcId="{1E28EB3D-AFC5-4665-A5B4-0841F55E0064}" destId="{9B6426CF-D16A-404F-9A31-D8B14A2A4289}" srcOrd="17" destOrd="0" presId="urn:microsoft.com/office/officeart/2008/layout/LinedList"/>
    <dgm:cxn modelId="{3A46EE76-DF13-49FC-9A3F-5AC73C74242A}" type="presParOf" srcId="{1E28EB3D-AFC5-4665-A5B4-0841F55E0064}" destId="{E34604DA-3DE4-4895-B347-74F699FEB405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D03EF7-F896-4405-8A9F-3176C97255C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B0F48D-9044-4F2A-8A83-654FA6FB06A6}">
      <dgm:prSet phldrT="[Text]"/>
      <dgm:spPr/>
      <dgm:t>
        <a:bodyPr/>
        <a:lstStyle/>
        <a:p>
          <a:r>
            <a:rPr lang="en-US" dirty="0"/>
            <a:t>National level</a:t>
          </a:r>
        </a:p>
      </dgm:t>
    </dgm:pt>
    <dgm:pt modelId="{1F7F62DB-996C-4F4A-863D-CE9EBE4AE9B8}" type="parTrans" cxnId="{EDC77CA1-E7A5-45BD-BC9A-85259A3B1B1A}">
      <dgm:prSet/>
      <dgm:spPr/>
      <dgm:t>
        <a:bodyPr/>
        <a:lstStyle/>
        <a:p>
          <a:endParaRPr lang="en-US"/>
        </a:p>
      </dgm:t>
    </dgm:pt>
    <dgm:pt modelId="{DB79CAAC-05B2-49BE-BBD5-672E6190C504}" type="sibTrans" cxnId="{EDC77CA1-E7A5-45BD-BC9A-85259A3B1B1A}">
      <dgm:prSet/>
      <dgm:spPr/>
      <dgm:t>
        <a:bodyPr/>
        <a:lstStyle/>
        <a:p>
          <a:endParaRPr lang="en-US"/>
        </a:p>
      </dgm:t>
    </dgm:pt>
    <dgm:pt modelId="{755E8DD6-8B6B-4151-B436-7FAC581F209E}">
      <dgm:prSet phldrT="[Text]"/>
      <dgm:spPr/>
      <dgm:t>
        <a:bodyPr/>
        <a:lstStyle/>
        <a:p>
          <a:pPr>
            <a:buChar char="•"/>
          </a:pPr>
          <a:r>
            <a:rPr lang="en-US" spc="-5" dirty="0">
              <a:latin typeface="Arial"/>
              <a:cs typeface="Arial"/>
            </a:rPr>
            <a:t>H</a:t>
          </a:r>
          <a:r>
            <a:rPr lang="en-US" dirty="0">
              <a:latin typeface="Arial"/>
              <a:cs typeface="Arial"/>
            </a:rPr>
            <a:t>i</a:t>
          </a:r>
          <a:r>
            <a:rPr lang="en-US" spc="-5" dirty="0">
              <a:latin typeface="Arial"/>
              <a:cs typeface="Arial"/>
            </a:rPr>
            <a:t>ghe</a:t>
          </a:r>
          <a:r>
            <a:rPr lang="en-US" dirty="0">
              <a:latin typeface="Arial"/>
              <a:cs typeface="Arial"/>
            </a:rPr>
            <a:t>s</a:t>
          </a:r>
          <a:r>
            <a:rPr lang="en-US" spc="-5" dirty="0">
              <a:latin typeface="Arial"/>
              <a:cs typeface="Arial"/>
            </a:rPr>
            <a:t>t </a:t>
          </a:r>
          <a:r>
            <a:rPr lang="en-US" dirty="0">
              <a:latin typeface="Arial"/>
              <a:cs typeface="Arial"/>
            </a:rPr>
            <a:t>l</a:t>
          </a:r>
          <a:r>
            <a:rPr lang="en-US" spc="-5" dirty="0">
              <a:latin typeface="Arial"/>
              <a:cs typeface="Arial"/>
            </a:rPr>
            <a:t>e</a:t>
          </a:r>
          <a:r>
            <a:rPr lang="en-US" dirty="0">
              <a:latin typeface="Arial"/>
              <a:cs typeface="Arial"/>
            </a:rPr>
            <a:t>v</a:t>
          </a:r>
          <a:r>
            <a:rPr lang="en-US" spc="-5" dirty="0">
              <a:latin typeface="Arial"/>
              <a:cs typeface="Arial"/>
            </a:rPr>
            <a:t>el</a:t>
          </a:r>
          <a:r>
            <a:rPr lang="en-US" spc="-20" dirty="0">
              <a:latin typeface="Arial"/>
              <a:cs typeface="Arial"/>
            </a:rPr>
            <a:t> </a:t>
          </a:r>
          <a:r>
            <a:rPr lang="en-US" spc="-5" dirty="0">
              <a:latin typeface="Arial"/>
              <a:cs typeface="Arial"/>
            </a:rPr>
            <a:t>of Autho</a:t>
          </a:r>
          <a:r>
            <a:rPr lang="en-US" spc="-10" dirty="0">
              <a:latin typeface="Arial"/>
              <a:cs typeface="Arial"/>
            </a:rPr>
            <a:t>r</a:t>
          </a:r>
          <a:r>
            <a:rPr lang="en-US" spc="-5" dirty="0">
              <a:latin typeface="Arial"/>
              <a:cs typeface="Arial"/>
            </a:rPr>
            <a:t>ity</a:t>
          </a:r>
          <a:endParaRPr lang="en-US" dirty="0"/>
        </a:p>
      </dgm:t>
    </dgm:pt>
    <dgm:pt modelId="{CEFECA46-FDF8-4EC4-96EE-146FC789393E}" type="parTrans" cxnId="{1AC92B8C-E23F-465B-B9CF-79E88656BAC2}">
      <dgm:prSet/>
      <dgm:spPr/>
      <dgm:t>
        <a:bodyPr/>
        <a:lstStyle/>
        <a:p>
          <a:endParaRPr lang="en-US"/>
        </a:p>
      </dgm:t>
    </dgm:pt>
    <dgm:pt modelId="{B4273CB1-87D5-49BA-BD11-7DFB0A6A89A2}" type="sibTrans" cxnId="{1AC92B8C-E23F-465B-B9CF-79E88656BAC2}">
      <dgm:prSet/>
      <dgm:spPr/>
      <dgm:t>
        <a:bodyPr/>
        <a:lstStyle/>
        <a:p>
          <a:endParaRPr lang="en-US"/>
        </a:p>
      </dgm:t>
    </dgm:pt>
    <dgm:pt modelId="{21F053DE-1E4B-41E7-ADEB-4E3DDE5787E6}">
      <dgm:prSet phldrT="[Text]"/>
      <dgm:spPr/>
      <dgm:t>
        <a:bodyPr/>
        <a:lstStyle/>
        <a:p>
          <a:r>
            <a:rPr lang="en-US" dirty="0"/>
            <a:t>Sub-national</a:t>
          </a:r>
        </a:p>
      </dgm:t>
    </dgm:pt>
    <dgm:pt modelId="{6C90F4D3-1634-4141-AAF9-F75A3F25220A}" type="parTrans" cxnId="{DFC7DFD8-A39D-4C12-B1F1-910FC5142FEF}">
      <dgm:prSet/>
      <dgm:spPr/>
      <dgm:t>
        <a:bodyPr/>
        <a:lstStyle/>
        <a:p>
          <a:endParaRPr lang="en-US"/>
        </a:p>
      </dgm:t>
    </dgm:pt>
    <dgm:pt modelId="{067F0A80-D018-4E6F-B06F-23A098676ED6}" type="sibTrans" cxnId="{DFC7DFD8-A39D-4C12-B1F1-910FC5142FEF}">
      <dgm:prSet/>
      <dgm:spPr/>
      <dgm:t>
        <a:bodyPr/>
        <a:lstStyle/>
        <a:p>
          <a:endParaRPr lang="en-US"/>
        </a:p>
      </dgm:t>
    </dgm:pt>
    <dgm:pt modelId="{F1FC072F-82F8-4A59-AF87-5B19396691E4}">
      <dgm:prSet phldrT="[Text]"/>
      <dgm:spPr/>
      <dgm:t>
        <a:bodyPr/>
        <a:lstStyle/>
        <a:p>
          <a:r>
            <a:rPr lang="en-US" dirty="0"/>
            <a:t>Issue based </a:t>
          </a:r>
        </a:p>
      </dgm:t>
    </dgm:pt>
    <dgm:pt modelId="{6A336980-25CE-4373-92A7-AFE2FE1D8D86}" type="parTrans" cxnId="{73C7DED0-A152-444C-8DE6-63CB930A2B33}">
      <dgm:prSet/>
      <dgm:spPr/>
      <dgm:t>
        <a:bodyPr/>
        <a:lstStyle/>
        <a:p>
          <a:endParaRPr lang="en-US"/>
        </a:p>
      </dgm:t>
    </dgm:pt>
    <dgm:pt modelId="{F4597F3A-043E-4BE4-8CB5-4643C3FD918C}" type="sibTrans" cxnId="{73C7DED0-A152-444C-8DE6-63CB930A2B33}">
      <dgm:prSet/>
      <dgm:spPr/>
      <dgm:t>
        <a:bodyPr/>
        <a:lstStyle/>
        <a:p>
          <a:endParaRPr lang="en-US"/>
        </a:p>
      </dgm:t>
    </dgm:pt>
    <dgm:pt modelId="{76F45F01-36DF-4109-96B1-2AD239222850}">
      <dgm:prSet phldrT="[Text]"/>
      <dgm:spPr/>
      <dgm:t>
        <a:bodyPr/>
        <a:lstStyle/>
        <a:p>
          <a:pPr>
            <a:buChar char="•"/>
          </a:pPr>
          <a:r>
            <a:rPr lang="en-US" spc="5" dirty="0">
              <a:latin typeface="Arial"/>
              <a:cs typeface="Arial"/>
            </a:rPr>
            <a:t>I</a:t>
          </a:r>
          <a:r>
            <a:rPr lang="en-US" spc="-5" dirty="0">
              <a:latin typeface="Arial"/>
              <a:cs typeface="Arial"/>
            </a:rPr>
            <a:t>n</a:t>
          </a:r>
          <a:r>
            <a:rPr lang="en-US" spc="5" dirty="0">
              <a:latin typeface="Arial"/>
              <a:cs typeface="Arial"/>
            </a:rPr>
            <a:t>t</a:t>
          </a:r>
          <a:r>
            <a:rPr lang="en-US" spc="-5" dirty="0">
              <a:latin typeface="Arial"/>
              <a:cs typeface="Arial"/>
            </a:rPr>
            <a:t>e</a:t>
          </a:r>
          <a:r>
            <a:rPr lang="en-US" dirty="0">
              <a:latin typeface="Arial"/>
              <a:cs typeface="Arial"/>
            </a:rPr>
            <a:t>r</a:t>
          </a:r>
          <a:r>
            <a:rPr lang="en-US" spc="5" dirty="0">
              <a:latin typeface="Arial"/>
              <a:cs typeface="Arial"/>
            </a:rPr>
            <a:t>s</a:t>
          </a:r>
          <a:r>
            <a:rPr lang="en-US" spc="-15" dirty="0">
              <a:latin typeface="Arial"/>
              <a:cs typeface="Arial"/>
            </a:rPr>
            <a:t>e</a:t>
          </a:r>
          <a:r>
            <a:rPr lang="en-US" spc="5" dirty="0">
              <a:latin typeface="Arial"/>
              <a:cs typeface="Arial"/>
            </a:rPr>
            <a:t>c</a:t>
          </a:r>
          <a:r>
            <a:rPr lang="en-US" spc="-10" dirty="0">
              <a:latin typeface="Arial"/>
              <a:cs typeface="Arial"/>
            </a:rPr>
            <a:t>t</a:t>
          </a:r>
          <a:r>
            <a:rPr lang="en-US" spc="-15" dirty="0">
              <a:latin typeface="Arial"/>
              <a:cs typeface="Arial"/>
            </a:rPr>
            <a:t>o</a:t>
          </a:r>
          <a:r>
            <a:rPr lang="en-US" dirty="0">
              <a:latin typeface="Arial"/>
              <a:cs typeface="Arial"/>
            </a:rPr>
            <a:t>ral</a:t>
          </a:r>
          <a:r>
            <a:rPr lang="en-US" spc="-10" dirty="0">
              <a:latin typeface="Arial"/>
              <a:cs typeface="Arial"/>
            </a:rPr>
            <a:t>/M</a:t>
          </a:r>
          <a:r>
            <a:rPr lang="en-US" spc="-15" dirty="0">
              <a:latin typeface="Arial"/>
              <a:cs typeface="Arial"/>
            </a:rPr>
            <a:t>u</a:t>
          </a:r>
          <a:r>
            <a:rPr lang="en-US" dirty="0">
              <a:latin typeface="Arial"/>
              <a:cs typeface="Arial"/>
            </a:rPr>
            <a:t>l</a:t>
          </a:r>
          <a:r>
            <a:rPr lang="en-US" spc="5" dirty="0">
              <a:latin typeface="Arial"/>
              <a:cs typeface="Arial"/>
            </a:rPr>
            <a:t>t</a:t>
          </a:r>
          <a:r>
            <a:rPr lang="en-US" dirty="0">
              <a:latin typeface="Arial"/>
              <a:cs typeface="Arial"/>
            </a:rPr>
            <a:t>i</a:t>
          </a:r>
          <a:r>
            <a:rPr lang="en-US" spc="-10" dirty="0">
              <a:latin typeface="Arial"/>
              <a:cs typeface="Arial"/>
            </a:rPr>
            <a:t>s</a:t>
          </a:r>
          <a:r>
            <a:rPr lang="en-US" spc="-5" dirty="0">
              <a:latin typeface="Arial"/>
              <a:cs typeface="Arial"/>
            </a:rPr>
            <a:t>e</a:t>
          </a:r>
          <a:r>
            <a:rPr lang="en-US" spc="-10" dirty="0">
              <a:latin typeface="Arial"/>
              <a:cs typeface="Arial"/>
            </a:rPr>
            <a:t>ct</a:t>
          </a:r>
          <a:r>
            <a:rPr lang="en-US" spc="-5" dirty="0">
              <a:latin typeface="Arial"/>
              <a:cs typeface="Arial"/>
            </a:rPr>
            <a:t>o</a:t>
          </a:r>
          <a:r>
            <a:rPr lang="en-US" spc="-15" dirty="0">
              <a:latin typeface="Arial"/>
              <a:cs typeface="Arial"/>
            </a:rPr>
            <a:t>r</a:t>
          </a:r>
          <a:r>
            <a:rPr lang="en-US" spc="-5" dirty="0">
              <a:latin typeface="Arial"/>
              <a:cs typeface="Arial"/>
            </a:rPr>
            <a:t>a</a:t>
          </a:r>
          <a:r>
            <a:rPr lang="en-US" dirty="0">
              <a:latin typeface="Arial"/>
              <a:cs typeface="Arial"/>
            </a:rPr>
            <a:t>l </a:t>
          </a:r>
          <a:r>
            <a:rPr lang="en-US" spc="-165" dirty="0">
              <a:latin typeface="Arial"/>
              <a:cs typeface="Arial"/>
            </a:rPr>
            <a:t>T</a:t>
          </a:r>
          <a:r>
            <a:rPr lang="en-US" dirty="0">
              <a:latin typeface="Arial"/>
              <a:cs typeface="Arial"/>
            </a:rPr>
            <a:t>a</a:t>
          </a:r>
          <a:r>
            <a:rPr lang="en-US" spc="5" dirty="0">
              <a:latin typeface="Arial"/>
              <a:cs typeface="Arial"/>
            </a:rPr>
            <a:t>s</a:t>
          </a:r>
          <a:r>
            <a:rPr lang="en-US" dirty="0">
              <a:latin typeface="Arial"/>
              <a:cs typeface="Arial"/>
            </a:rPr>
            <a:t>k</a:t>
          </a:r>
          <a:r>
            <a:rPr lang="en-US" spc="-25" dirty="0">
              <a:latin typeface="Arial"/>
              <a:cs typeface="Arial"/>
            </a:rPr>
            <a:t> </a:t>
          </a:r>
          <a:r>
            <a:rPr lang="en-US" spc="-10" dirty="0">
              <a:latin typeface="Arial"/>
              <a:cs typeface="Arial"/>
            </a:rPr>
            <a:t>F</a:t>
          </a:r>
          <a:r>
            <a:rPr lang="en-US" spc="-5" dirty="0">
              <a:latin typeface="Arial"/>
              <a:cs typeface="Arial"/>
            </a:rPr>
            <a:t>o</a:t>
          </a:r>
          <a:r>
            <a:rPr lang="en-US" dirty="0">
              <a:latin typeface="Arial"/>
              <a:cs typeface="Arial"/>
            </a:rPr>
            <a:t>r</a:t>
          </a:r>
          <a:r>
            <a:rPr lang="en-US" spc="5" dirty="0">
              <a:latin typeface="Arial"/>
              <a:cs typeface="Arial"/>
            </a:rPr>
            <a:t>c</a:t>
          </a:r>
          <a:r>
            <a:rPr lang="en-US" dirty="0">
              <a:latin typeface="Arial"/>
              <a:cs typeface="Arial"/>
            </a:rPr>
            <a:t>es</a:t>
          </a:r>
          <a:endParaRPr lang="en-US" dirty="0"/>
        </a:p>
      </dgm:t>
    </dgm:pt>
    <dgm:pt modelId="{9D77285E-8090-416B-B42C-C226EB0AB091}" type="parTrans" cxnId="{F4755076-4FB4-437C-8BD4-BF5E10085303}">
      <dgm:prSet/>
      <dgm:spPr/>
      <dgm:t>
        <a:bodyPr/>
        <a:lstStyle/>
        <a:p>
          <a:endParaRPr lang="en-US"/>
        </a:p>
      </dgm:t>
    </dgm:pt>
    <dgm:pt modelId="{348937EC-B545-4F4F-8C1E-505B857F7870}" type="sibTrans" cxnId="{F4755076-4FB4-437C-8BD4-BF5E10085303}">
      <dgm:prSet/>
      <dgm:spPr/>
      <dgm:t>
        <a:bodyPr/>
        <a:lstStyle/>
        <a:p>
          <a:endParaRPr lang="en-US"/>
        </a:p>
      </dgm:t>
    </dgm:pt>
    <dgm:pt modelId="{AD0590AB-15FA-451B-9E7E-4009A42375A1}">
      <dgm:prSet/>
      <dgm:spPr/>
      <dgm:t>
        <a:bodyPr/>
        <a:lstStyle/>
        <a:p>
          <a:r>
            <a:rPr lang="en-US" spc="-5" dirty="0">
              <a:latin typeface="Arial"/>
              <a:cs typeface="Arial"/>
            </a:rPr>
            <a:t>Nat</a:t>
          </a:r>
          <a:r>
            <a:rPr lang="en-US" dirty="0">
              <a:latin typeface="Arial"/>
              <a:cs typeface="Arial"/>
            </a:rPr>
            <a:t>i</a:t>
          </a:r>
          <a:r>
            <a:rPr lang="en-US" spc="-5" dirty="0">
              <a:latin typeface="Arial"/>
              <a:cs typeface="Arial"/>
            </a:rPr>
            <a:t>onal</a:t>
          </a:r>
          <a:r>
            <a:rPr lang="en-US" spc="-10" dirty="0">
              <a:latin typeface="Arial"/>
              <a:cs typeface="Arial"/>
            </a:rPr>
            <a:t> </a:t>
          </a:r>
          <a:r>
            <a:rPr lang="en-US" spc="-5" dirty="0">
              <a:latin typeface="Arial"/>
              <a:cs typeface="Arial"/>
            </a:rPr>
            <a:t>P</a:t>
          </a:r>
          <a:r>
            <a:rPr lang="en-US" dirty="0">
              <a:latin typeface="Arial"/>
              <a:cs typeface="Arial"/>
            </a:rPr>
            <a:t>l</a:t>
          </a:r>
          <a:r>
            <a:rPr lang="en-US" spc="-5" dirty="0">
              <a:latin typeface="Arial"/>
              <a:cs typeface="Arial"/>
            </a:rPr>
            <a:t>anning Commi</a:t>
          </a:r>
          <a:r>
            <a:rPr lang="en-US" dirty="0">
              <a:latin typeface="Arial"/>
              <a:cs typeface="Arial"/>
            </a:rPr>
            <a:t>ss</a:t>
          </a:r>
          <a:r>
            <a:rPr lang="en-US" spc="-5" dirty="0">
              <a:latin typeface="Arial"/>
              <a:cs typeface="Arial"/>
            </a:rPr>
            <a:t>ion/ Legi</a:t>
          </a:r>
          <a:r>
            <a:rPr lang="en-US" dirty="0">
              <a:latin typeface="Arial"/>
              <a:cs typeface="Arial"/>
            </a:rPr>
            <a:t>sl</a:t>
          </a:r>
          <a:r>
            <a:rPr lang="en-US" spc="-5" dirty="0">
              <a:latin typeface="Arial"/>
              <a:cs typeface="Arial"/>
            </a:rPr>
            <a:t>ati</a:t>
          </a:r>
          <a:r>
            <a:rPr lang="en-US" dirty="0">
              <a:latin typeface="Arial"/>
              <a:cs typeface="Arial"/>
            </a:rPr>
            <a:t>v</a:t>
          </a:r>
          <a:r>
            <a:rPr lang="en-US" spc="-5" dirty="0">
              <a:latin typeface="Arial"/>
              <a:cs typeface="Arial"/>
            </a:rPr>
            <a:t>e f</a:t>
          </a:r>
          <a:r>
            <a:rPr lang="en-US" spc="-10" dirty="0">
              <a:latin typeface="Arial"/>
              <a:cs typeface="Arial"/>
            </a:rPr>
            <a:t>r</a:t>
          </a:r>
          <a:r>
            <a:rPr lang="en-US" spc="-5" dirty="0">
              <a:latin typeface="Arial"/>
              <a:cs typeface="Arial"/>
            </a:rPr>
            <a:t>ame</a:t>
          </a:r>
          <a:r>
            <a:rPr lang="en-US" spc="-20" dirty="0">
              <a:latin typeface="Arial"/>
              <a:cs typeface="Arial"/>
            </a:rPr>
            <a:t>w</a:t>
          </a:r>
          <a:r>
            <a:rPr lang="en-US" spc="-5" dirty="0">
              <a:latin typeface="Arial"/>
              <a:cs typeface="Arial"/>
            </a:rPr>
            <a:t>o</a:t>
          </a:r>
          <a:r>
            <a:rPr lang="en-US" spc="-10" dirty="0">
              <a:latin typeface="Arial"/>
              <a:cs typeface="Arial"/>
            </a:rPr>
            <a:t>r</a:t>
          </a:r>
          <a:r>
            <a:rPr lang="en-US" dirty="0">
              <a:latin typeface="Arial"/>
              <a:cs typeface="Arial"/>
            </a:rPr>
            <a:t>k</a:t>
          </a:r>
          <a:r>
            <a:rPr lang="en-US" spc="-5" dirty="0">
              <a:latin typeface="Arial"/>
              <a:cs typeface="Arial"/>
            </a:rPr>
            <a:t>s</a:t>
          </a:r>
          <a:endParaRPr lang="en-US" dirty="0">
            <a:latin typeface="Arial"/>
            <a:cs typeface="Arial"/>
          </a:endParaRPr>
        </a:p>
      </dgm:t>
    </dgm:pt>
    <dgm:pt modelId="{60D8E72D-5EA6-4BF8-945A-66959A0E790C}" type="parTrans" cxnId="{AC7A6D0D-CA62-4728-A4ED-FFB071C826C8}">
      <dgm:prSet/>
      <dgm:spPr/>
      <dgm:t>
        <a:bodyPr/>
        <a:lstStyle/>
        <a:p>
          <a:endParaRPr lang="en-US"/>
        </a:p>
      </dgm:t>
    </dgm:pt>
    <dgm:pt modelId="{68443A63-29BE-4826-9460-DE5F934E0EF2}" type="sibTrans" cxnId="{AC7A6D0D-CA62-4728-A4ED-FFB071C826C8}">
      <dgm:prSet/>
      <dgm:spPr/>
      <dgm:t>
        <a:bodyPr/>
        <a:lstStyle/>
        <a:p>
          <a:endParaRPr lang="en-US"/>
        </a:p>
      </dgm:t>
    </dgm:pt>
    <dgm:pt modelId="{B7ED10C1-BF6A-47EE-9746-30C9ACCD2BB8}">
      <dgm:prSet/>
      <dgm:spPr/>
      <dgm:t>
        <a:bodyPr/>
        <a:lstStyle/>
        <a:p>
          <a:r>
            <a:rPr lang="en-US" spc="-5" dirty="0">
              <a:latin typeface="Arial"/>
              <a:cs typeface="Arial"/>
            </a:rPr>
            <a:t>National Steering Committee</a:t>
          </a:r>
          <a:endParaRPr lang="en-US" dirty="0">
            <a:latin typeface="Arial"/>
            <a:cs typeface="Arial"/>
          </a:endParaRPr>
        </a:p>
      </dgm:t>
    </dgm:pt>
    <dgm:pt modelId="{AEA62E51-95EC-4CE9-8B7D-564CEEBCE13B}" type="parTrans" cxnId="{21807442-C259-474E-8300-766CAAD1CE13}">
      <dgm:prSet/>
      <dgm:spPr/>
      <dgm:t>
        <a:bodyPr/>
        <a:lstStyle/>
        <a:p>
          <a:endParaRPr lang="en-US"/>
        </a:p>
      </dgm:t>
    </dgm:pt>
    <dgm:pt modelId="{A1647A20-AFA9-4D82-A13A-88B4A5B9C932}" type="sibTrans" cxnId="{21807442-C259-474E-8300-766CAAD1CE13}">
      <dgm:prSet/>
      <dgm:spPr/>
      <dgm:t>
        <a:bodyPr/>
        <a:lstStyle/>
        <a:p>
          <a:endParaRPr lang="en-US"/>
        </a:p>
      </dgm:t>
    </dgm:pt>
    <dgm:pt modelId="{44D878ED-88EA-4BFB-8653-5236A0D40789}">
      <dgm:prSet/>
      <dgm:spPr/>
      <dgm:t>
        <a:bodyPr/>
        <a:lstStyle/>
        <a:p>
          <a:r>
            <a:rPr lang="en-US" spc="-5" dirty="0">
              <a:latin typeface="Arial"/>
              <a:cs typeface="Arial"/>
            </a:rPr>
            <a:t>Pa</a:t>
          </a:r>
          <a:r>
            <a:rPr lang="en-US" spc="-10" dirty="0">
              <a:latin typeface="Arial"/>
              <a:cs typeface="Arial"/>
            </a:rPr>
            <a:t>r</a:t>
          </a:r>
          <a:r>
            <a:rPr lang="en-US" spc="-5" dirty="0">
              <a:latin typeface="Arial"/>
              <a:cs typeface="Arial"/>
            </a:rPr>
            <a:t>tne</a:t>
          </a:r>
          <a:r>
            <a:rPr lang="en-US" spc="-10" dirty="0">
              <a:latin typeface="Arial"/>
              <a:cs typeface="Arial"/>
            </a:rPr>
            <a:t>r</a:t>
          </a:r>
          <a:r>
            <a:rPr lang="en-US" dirty="0">
              <a:latin typeface="Arial"/>
              <a:cs typeface="Arial"/>
            </a:rPr>
            <a:t>s</a:t>
          </a:r>
          <a:r>
            <a:rPr lang="en-US" spc="-5" dirty="0">
              <a:latin typeface="Arial"/>
              <a:cs typeface="Arial"/>
            </a:rPr>
            <a:t>hips</a:t>
          </a:r>
          <a:r>
            <a:rPr lang="en-US" spc="5" dirty="0">
              <a:latin typeface="Arial"/>
              <a:cs typeface="Arial"/>
            </a:rPr>
            <a:t> </a:t>
          </a:r>
          <a:r>
            <a:rPr lang="en-US" spc="-5" dirty="0">
              <a:latin typeface="Arial"/>
              <a:cs typeface="Arial"/>
            </a:rPr>
            <a:t>&amp; Coo</a:t>
          </a:r>
          <a:r>
            <a:rPr lang="en-US" spc="-10" dirty="0">
              <a:latin typeface="Arial"/>
              <a:cs typeface="Arial"/>
            </a:rPr>
            <a:t>r</a:t>
          </a:r>
          <a:r>
            <a:rPr lang="en-US" spc="-5" dirty="0">
              <a:latin typeface="Arial"/>
              <a:cs typeface="Arial"/>
            </a:rPr>
            <a:t>d</a:t>
          </a:r>
          <a:r>
            <a:rPr lang="en-US" dirty="0">
              <a:latin typeface="Arial"/>
              <a:cs typeface="Arial"/>
            </a:rPr>
            <a:t>i</a:t>
          </a:r>
          <a:r>
            <a:rPr lang="en-US" spc="-5" dirty="0">
              <a:latin typeface="Arial"/>
              <a:cs typeface="Arial"/>
            </a:rPr>
            <a:t>nation</a:t>
          </a:r>
          <a:endParaRPr lang="en-US" dirty="0">
            <a:latin typeface="Arial"/>
            <a:cs typeface="Arial"/>
          </a:endParaRPr>
        </a:p>
      </dgm:t>
    </dgm:pt>
    <dgm:pt modelId="{F44873DE-1EE7-45D4-8FFB-C9FE688D31B0}" type="parTrans" cxnId="{6CFBB0B7-C477-4D11-A7EA-FCB49C59427F}">
      <dgm:prSet/>
      <dgm:spPr/>
      <dgm:t>
        <a:bodyPr/>
        <a:lstStyle/>
        <a:p>
          <a:endParaRPr lang="en-US"/>
        </a:p>
      </dgm:t>
    </dgm:pt>
    <dgm:pt modelId="{67BAFA1A-0551-4367-826A-AD3D32C57BB9}" type="sibTrans" cxnId="{6CFBB0B7-C477-4D11-A7EA-FCB49C59427F}">
      <dgm:prSet/>
      <dgm:spPr/>
      <dgm:t>
        <a:bodyPr/>
        <a:lstStyle/>
        <a:p>
          <a:endParaRPr lang="en-US"/>
        </a:p>
      </dgm:t>
    </dgm:pt>
    <dgm:pt modelId="{72822FF7-352B-4669-BCCB-F3DEB9E0FC17}">
      <dgm:prSet/>
      <dgm:spPr/>
      <dgm:t>
        <a:bodyPr/>
        <a:lstStyle/>
        <a:p>
          <a:r>
            <a:rPr lang="en-US" dirty="0">
              <a:latin typeface="Arial"/>
              <a:cs typeface="Arial"/>
            </a:rPr>
            <a:t>S</a:t>
          </a:r>
          <a:r>
            <a:rPr lang="en-US" spc="-10" dirty="0">
              <a:latin typeface="Arial"/>
              <a:cs typeface="Arial"/>
            </a:rPr>
            <a:t>D</a:t>
          </a:r>
          <a:r>
            <a:rPr lang="en-US" dirty="0">
              <a:latin typeface="Arial"/>
              <a:cs typeface="Arial"/>
            </a:rPr>
            <a:t>G</a:t>
          </a:r>
        </a:p>
      </dgm:t>
    </dgm:pt>
    <dgm:pt modelId="{A09A54DE-506E-44A8-BA9B-18FBD22CF465}" type="parTrans" cxnId="{86B3CCD3-297D-4989-AEC0-97CBE35C4F84}">
      <dgm:prSet/>
      <dgm:spPr/>
      <dgm:t>
        <a:bodyPr/>
        <a:lstStyle/>
        <a:p>
          <a:endParaRPr lang="en-US"/>
        </a:p>
      </dgm:t>
    </dgm:pt>
    <dgm:pt modelId="{1204138F-077F-4C29-96F8-4055D6294C25}" type="sibTrans" cxnId="{86B3CCD3-297D-4989-AEC0-97CBE35C4F84}">
      <dgm:prSet/>
      <dgm:spPr/>
      <dgm:t>
        <a:bodyPr/>
        <a:lstStyle/>
        <a:p>
          <a:endParaRPr lang="en-US"/>
        </a:p>
      </dgm:t>
    </dgm:pt>
    <dgm:pt modelId="{7CC5A7A5-2D59-4618-B5D3-55BF56CE1655}">
      <dgm:prSet/>
      <dgm:spPr/>
      <dgm:t>
        <a:bodyPr/>
        <a:lstStyle/>
        <a:p>
          <a:r>
            <a:rPr lang="en-US" spc="-165">
              <a:latin typeface="Arial"/>
              <a:cs typeface="Arial"/>
            </a:rPr>
            <a:t>T</a:t>
          </a:r>
          <a:r>
            <a:rPr lang="en-US">
              <a:latin typeface="Arial"/>
              <a:cs typeface="Arial"/>
            </a:rPr>
            <a:t>ob</a:t>
          </a:r>
          <a:r>
            <a:rPr lang="en-US" spc="-5">
              <a:latin typeface="Arial"/>
              <a:cs typeface="Arial"/>
            </a:rPr>
            <a:t>a</a:t>
          </a:r>
          <a:r>
            <a:rPr lang="en-US" spc="5">
              <a:latin typeface="Arial"/>
              <a:cs typeface="Arial"/>
            </a:rPr>
            <a:t>cc</a:t>
          </a:r>
          <a:r>
            <a:rPr lang="en-US">
              <a:latin typeface="Arial"/>
              <a:cs typeface="Arial"/>
            </a:rPr>
            <a:t>o</a:t>
          </a:r>
          <a:r>
            <a:rPr lang="en-US" spc="-45">
              <a:latin typeface="Arial"/>
              <a:cs typeface="Arial"/>
            </a:rPr>
            <a:t> </a:t>
          </a:r>
          <a:r>
            <a:rPr lang="en-US" spc="-10">
              <a:latin typeface="Arial"/>
              <a:cs typeface="Arial"/>
            </a:rPr>
            <a:t>C</a:t>
          </a:r>
          <a:r>
            <a:rPr lang="en-US" spc="-5">
              <a:latin typeface="Arial"/>
              <a:cs typeface="Arial"/>
            </a:rPr>
            <a:t>o</a:t>
          </a:r>
          <a:r>
            <a:rPr lang="en-US">
              <a:latin typeface="Arial"/>
              <a:cs typeface="Arial"/>
            </a:rPr>
            <a:t>n</a:t>
          </a:r>
          <a:r>
            <a:rPr lang="en-US" spc="5">
              <a:latin typeface="Arial"/>
              <a:cs typeface="Arial"/>
            </a:rPr>
            <a:t>t</a:t>
          </a:r>
          <a:r>
            <a:rPr lang="en-US">
              <a:latin typeface="Arial"/>
              <a:cs typeface="Arial"/>
            </a:rPr>
            <a:t>rol</a:t>
          </a:r>
          <a:endParaRPr lang="en-US" dirty="0">
            <a:latin typeface="Arial"/>
            <a:cs typeface="Arial"/>
          </a:endParaRPr>
        </a:p>
      </dgm:t>
    </dgm:pt>
    <dgm:pt modelId="{DA0A3FAB-2692-4C8B-B541-0F41BD9978D7}" type="parTrans" cxnId="{962A8C82-E21A-4ABE-A72A-5BB73D93321E}">
      <dgm:prSet/>
      <dgm:spPr/>
      <dgm:t>
        <a:bodyPr/>
        <a:lstStyle/>
        <a:p>
          <a:endParaRPr lang="en-US"/>
        </a:p>
      </dgm:t>
    </dgm:pt>
    <dgm:pt modelId="{B82D0CA9-EB60-4E5D-8557-01A99A9A0DA2}" type="sibTrans" cxnId="{962A8C82-E21A-4ABE-A72A-5BB73D93321E}">
      <dgm:prSet/>
      <dgm:spPr/>
      <dgm:t>
        <a:bodyPr/>
        <a:lstStyle/>
        <a:p>
          <a:endParaRPr lang="en-US"/>
        </a:p>
      </dgm:t>
    </dgm:pt>
    <dgm:pt modelId="{8B737EE2-1427-44E8-A373-D0EEBECB01D5}">
      <dgm:prSet/>
      <dgm:spPr/>
      <dgm:t>
        <a:bodyPr/>
        <a:lstStyle/>
        <a:p>
          <a:r>
            <a:rPr lang="en-US" spc="-10" dirty="0">
              <a:latin typeface="Arial"/>
              <a:cs typeface="Arial"/>
            </a:rPr>
            <a:t>NC</a:t>
          </a:r>
          <a:r>
            <a:rPr lang="en-US" dirty="0">
              <a:latin typeface="Arial"/>
              <a:cs typeface="Arial"/>
            </a:rPr>
            <a:t>D </a:t>
          </a:r>
          <a:r>
            <a:rPr lang="en-US" spc="-10" dirty="0">
              <a:latin typeface="Arial"/>
              <a:cs typeface="Arial"/>
            </a:rPr>
            <a:t>M</a:t>
          </a:r>
          <a:r>
            <a:rPr lang="en-US" dirty="0">
              <a:latin typeface="Arial"/>
              <a:cs typeface="Arial"/>
            </a:rPr>
            <a:t>ul</a:t>
          </a:r>
          <a:r>
            <a:rPr lang="en-US" spc="5" dirty="0">
              <a:latin typeface="Arial"/>
              <a:cs typeface="Arial"/>
            </a:rPr>
            <a:t>t</a:t>
          </a:r>
          <a:r>
            <a:rPr lang="en-US" dirty="0">
              <a:latin typeface="Arial"/>
              <a:cs typeface="Arial"/>
            </a:rPr>
            <a:t>i</a:t>
          </a:r>
          <a:r>
            <a:rPr lang="en-US" spc="5" dirty="0">
              <a:latin typeface="Arial"/>
              <a:cs typeface="Arial"/>
            </a:rPr>
            <a:t>s</a:t>
          </a:r>
          <a:r>
            <a:rPr lang="en-US" spc="-5" dirty="0">
              <a:latin typeface="Arial"/>
              <a:cs typeface="Arial"/>
            </a:rPr>
            <a:t>e</a:t>
          </a:r>
          <a:r>
            <a:rPr lang="en-US" spc="5" dirty="0">
              <a:latin typeface="Arial"/>
              <a:cs typeface="Arial"/>
            </a:rPr>
            <a:t>ct</a:t>
          </a:r>
          <a:r>
            <a:rPr lang="en-US" spc="-15" dirty="0">
              <a:latin typeface="Arial"/>
              <a:cs typeface="Arial"/>
            </a:rPr>
            <a:t>o</a:t>
          </a:r>
          <a:r>
            <a:rPr lang="en-US" dirty="0">
              <a:latin typeface="Arial"/>
              <a:cs typeface="Arial"/>
            </a:rPr>
            <a:t>r</a:t>
          </a:r>
          <a:r>
            <a:rPr lang="en-US" spc="-15" dirty="0">
              <a:latin typeface="Arial"/>
              <a:cs typeface="Arial"/>
            </a:rPr>
            <a:t>a</a:t>
          </a:r>
          <a:r>
            <a:rPr lang="en-US" dirty="0">
              <a:latin typeface="Arial"/>
              <a:cs typeface="Arial"/>
            </a:rPr>
            <a:t>l</a:t>
          </a:r>
          <a:r>
            <a:rPr lang="en-US" spc="-114" dirty="0">
              <a:latin typeface="Arial"/>
              <a:cs typeface="Arial"/>
            </a:rPr>
            <a:t> </a:t>
          </a:r>
          <a:r>
            <a:rPr lang="en-US" dirty="0">
              <a:latin typeface="Arial"/>
              <a:cs typeface="Arial"/>
            </a:rPr>
            <a:t>A</a:t>
          </a:r>
          <a:r>
            <a:rPr lang="en-US" spc="5" dirty="0">
              <a:latin typeface="Arial"/>
              <a:cs typeface="Arial"/>
            </a:rPr>
            <a:t>ct</a:t>
          </a:r>
          <a:r>
            <a:rPr lang="en-US" dirty="0">
              <a:latin typeface="Arial"/>
              <a:cs typeface="Arial"/>
            </a:rPr>
            <a:t>ion Pla</a:t>
          </a:r>
          <a:r>
            <a:rPr lang="en-US" spc="-5" dirty="0">
              <a:latin typeface="Arial"/>
              <a:cs typeface="Arial"/>
            </a:rPr>
            <a:t>ns</a:t>
          </a:r>
          <a:endParaRPr lang="en-US" dirty="0">
            <a:latin typeface="Arial"/>
            <a:cs typeface="Arial"/>
          </a:endParaRPr>
        </a:p>
      </dgm:t>
    </dgm:pt>
    <dgm:pt modelId="{85FB21B9-9EF2-459C-95B2-2552C843F027}" type="parTrans" cxnId="{3F49774A-03A0-40A2-9B0B-61E2396304B5}">
      <dgm:prSet/>
      <dgm:spPr/>
      <dgm:t>
        <a:bodyPr/>
        <a:lstStyle/>
        <a:p>
          <a:endParaRPr lang="en-US"/>
        </a:p>
      </dgm:t>
    </dgm:pt>
    <dgm:pt modelId="{DA818A7D-604E-4B9C-9FB6-ED1F201F5268}" type="sibTrans" cxnId="{3F49774A-03A0-40A2-9B0B-61E2396304B5}">
      <dgm:prSet/>
      <dgm:spPr/>
      <dgm:t>
        <a:bodyPr/>
        <a:lstStyle/>
        <a:p>
          <a:endParaRPr lang="en-US"/>
        </a:p>
      </dgm:t>
    </dgm:pt>
    <dgm:pt modelId="{675C62B1-F28D-46AF-995C-016D14A8F13B}">
      <dgm:prSet/>
      <dgm:spPr/>
      <dgm:t>
        <a:bodyPr/>
        <a:lstStyle/>
        <a:p>
          <a:r>
            <a:rPr lang="en-US" spc="-10">
              <a:latin typeface="Arial"/>
              <a:cs typeface="Arial"/>
            </a:rPr>
            <a:t>H</a:t>
          </a:r>
          <a:r>
            <a:rPr lang="en-US" spc="5">
              <a:latin typeface="Arial"/>
              <a:cs typeface="Arial"/>
            </a:rPr>
            <a:t>I</a:t>
          </a:r>
          <a:r>
            <a:rPr lang="en-US">
              <a:latin typeface="Arial"/>
              <a:cs typeface="Arial"/>
            </a:rPr>
            <a:t>V</a:t>
          </a:r>
          <a:r>
            <a:rPr lang="en-US" spc="5">
              <a:latin typeface="Arial"/>
              <a:cs typeface="Arial"/>
            </a:rPr>
            <a:t>/</a:t>
          </a:r>
          <a:r>
            <a:rPr lang="en-US">
              <a:latin typeface="Arial"/>
              <a:cs typeface="Arial"/>
            </a:rPr>
            <a:t>A</a:t>
          </a:r>
          <a:r>
            <a:rPr lang="en-US" spc="5">
              <a:latin typeface="Arial"/>
              <a:cs typeface="Arial"/>
            </a:rPr>
            <a:t>I</a:t>
          </a:r>
          <a:r>
            <a:rPr lang="en-US" spc="-10">
              <a:latin typeface="Arial"/>
              <a:cs typeface="Arial"/>
            </a:rPr>
            <a:t>D</a:t>
          </a:r>
          <a:r>
            <a:rPr lang="en-US">
              <a:latin typeface="Arial"/>
              <a:cs typeface="Arial"/>
            </a:rPr>
            <a:t>S</a:t>
          </a:r>
          <a:r>
            <a:rPr lang="en-US" spc="-20">
              <a:latin typeface="Arial"/>
              <a:cs typeface="Arial"/>
            </a:rPr>
            <a:t> </a:t>
          </a:r>
          <a:r>
            <a:rPr lang="en-US" spc="-10">
              <a:latin typeface="Arial"/>
              <a:cs typeface="Arial"/>
            </a:rPr>
            <a:t>N</a:t>
          </a:r>
          <a:r>
            <a:rPr lang="en-US" spc="-5">
              <a:latin typeface="Arial"/>
              <a:cs typeface="Arial"/>
            </a:rPr>
            <a:t>a</a:t>
          </a:r>
          <a:r>
            <a:rPr lang="en-US" spc="5">
              <a:latin typeface="Arial"/>
              <a:cs typeface="Arial"/>
            </a:rPr>
            <a:t>t</a:t>
          </a:r>
          <a:r>
            <a:rPr lang="en-US">
              <a:latin typeface="Arial"/>
              <a:cs typeface="Arial"/>
            </a:rPr>
            <a:t>i</a:t>
          </a:r>
          <a:r>
            <a:rPr lang="en-US" spc="-5">
              <a:latin typeface="Arial"/>
              <a:cs typeface="Arial"/>
            </a:rPr>
            <a:t>o</a:t>
          </a:r>
          <a:r>
            <a:rPr lang="en-US">
              <a:latin typeface="Arial"/>
              <a:cs typeface="Arial"/>
            </a:rPr>
            <a:t>nal pro</a:t>
          </a:r>
          <a:r>
            <a:rPr lang="en-US" spc="-5">
              <a:latin typeface="Arial"/>
              <a:cs typeface="Arial"/>
            </a:rPr>
            <a:t>g</a:t>
          </a:r>
          <a:r>
            <a:rPr lang="en-US">
              <a:latin typeface="Arial"/>
              <a:cs typeface="Arial"/>
            </a:rPr>
            <a:t>r</a:t>
          </a:r>
          <a:r>
            <a:rPr lang="en-US" spc="-5">
              <a:latin typeface="Arial"/>
              <a:cs typeface="Arial"/>
            </a:rPr>
            <a:t>a</a:t>
          </a:r>
          <a:r>
            <a:rPr lang="en-US" spc="-10">
              <a:latin typeface="Arial"/>
              <a:cs typeface="Arial"/>
            </a:rPr>
            <a:t>mm</a:t>
          </a:r>
          <a:r>
            <a:rPr lang="en-US" spc="-5">
              <a:latin typeface="Arial"/>
              <a:cs typeface="Arial"/>
            </a:rPr>
            <a:t>es</a:t>
          </a:r>
          <a:endParaRPr lang="en-US" dirty="0">
            <a:latin typeface="Arial"/>
            <a:cs typeface="Arial"/>
          </a:endParaRPr>
        </a:p>
      </dgm:t>
    </dgm:pt>
    <dgm:pt modelId="{4052107B-8D66-4F90-A5AB-01A2F35335C2}" type="parTrans" cxnId="{DDC7C968-FDB6-43B3-AFBD-4D843C3DE401}">
      <dgm:prSet/>
      <dgm:spPr/>
      <dgm:t>
        <a:bodyPr/>
        <a:lstStyle/>
        <a:p>
          <a:endParaRPr lang="en-US"/>
        </a:p>
      </dgm:t>
    </dgm:pt>
    <dgm:pt modelId="{FA2E755E-0685-4E43-B092-EC6815C0B7FD}" type="sibTrans" cxnId="{DDC7C968-FDB6-43B3-AFBD-4D843C3DE401}">
      <dgm:prSet/>
      <dgm:spPr/>
      <dgm:t>
        <a:bodyPr/>
        <a:lstStyle/>
        <a:p>
          <a:endParaRPr lang="en-US"/>
        </a:p>
      </dgm:t>
    </dgm:pt>
    <dgm:pt modelId="{8C712E71-C44D-4A1C-ADF3-0CA6E5335BB5}">
      <dgm:prSet/>
      <dgm:spPr/>
      <dgm:t>
        <a:bodyPr/>
        <a:lstStyle/>
        <a:p>
          <a:r>
            <a:rPr lang="en-US" spc="-10">
              <a:latin typeface="Arial"/>
              <a:cs typeface="Arial"/>
            </a:rPr>
            <a:t>U</a:t>
          </a:r>
          <a:r>
            <a:rPr lang="en-US" spc="-5">
              <a:latin typeface="Arial"/>
              <a:cs typeface="Arial"/>
            </a:rPr>
            <a:t>n</a:t>
          </a:r>
          <a:r>
            <a:rPr lang="en-US">
              <a:latin typeface="Arial"/>
              <a:cs typeface="Arial"/>
            </a:rPr>
            <a:t>i</a:t>
          </a:r>
          <a:r>
            <a:rPr lang="en-US" spc="-20">
              <a:latin typeface="Arial"/>
              <a:cs typeface="Arial"/>
            </a:rPr>
            <a:t>v</a:t>
          </a:r>
          <a:r>
            <a:rPr lang="en-US">
              <a:latin typeface="Arial"/>
              <a:cs typeface="Arial"/>
            </a:rPr>
            <a:t>er</a:t>
          </a:r>
          <a:r>
            <a:rPr lang="en-US" spc="5">
              <a:latin typeface="Arial"/>
              <a:cs typeface="Arial"/>
            </a:rPr>
            <a:t>s</a:t>
          </a:r>
          <a:r>
            <a:rPr lang="en-US">
              <a:latin typeface="Arial"/>
              <a:cs typeface="Arial"/>
            </a:rPr>
            <a:t>al</a:t>
          </a:r>
          <a:r>
            <a:rPr lang="en-US" spc="-10">
              <a:latin typeface="Arial"/>
              <a:cs typeface="Arial"/>
            </a:rPr>
            <a:t> H</a:t>
          </a:r>
          <a:r>
            <a:rPr lang="en-US" spc="-5">
              <a:latin typeface="Arial"/>
              <a:cs typeface="Arial"/>
            </a:rPr>
            <a:t>e</a:t>
          </a:r>
          <a:r>
            <a:rPr lang="en-US">
              <a:latin typeface="Arial"/>
              <a:cs typeface="Arial"/>
            </a:rPr>
            <a:t>al</a:t>
          </a:r>
          <a:r>
            <a:rPr lang="en-US" spc="5">
              <a:latin typeface="Arial"/>
              <a:cs typeface="Arial"/>
            </a:rPr>
            <a:t>t</a:t>
          </a:r>
          <a:r>
            <a:rPr lang="en-US">
              <a:latin typeface="Arial"/>
              <a:cs typeface="Arial"/>
            </a:rPr>
            <a:t>h </a:t>
          </a:r>
          <a:r>
            <a:rPr lang="en-US" spc="-10">
              <a:latin typeface="Arial"/>
              <a:cs typeface="Arial"/>
            </a:rPr>
            <a:t>C</a:t>
          </a:r>
          <a:r>
            <a:rPr lang="en-US" spc="-5">
              <a:latin typeface="Arial"/>
              <a:cs typeface="Arial"/>
            </a:rPr>
            <a:t>o</a:t>
          </a:r>
          <a:r>
            <a:rPr lang="en-US" spc="-20">
              <a:latin typeface="Arial"/>
              <a:cs typeface="Arial"/>
            </a:rPr>
            <a:t>v</a:t>
          </a:r>
          <a:r>
            <a:rPr lang="en-US">
              <a:latin typeface="Arial"/>
              <a:cs typeface="Arial"/>
            </a:rPr>
            <a:t>era</a:t>
          </a:r>
          <a:r>
            <a:rPr lang="en-US" spc="-5">
              <a:latin typeface="Arial"/>
              <a:cs typeface="Arial"/>
            </a:rPr>
            <a:t>ge</a:t>
          </a:r>
          <a:endParaRPr lang="en-US" dirty="0">
            <a:latin typeface="Arial"/>
            <a:cs typeface="Arial"/>
          </a:endParaRPr>
        </a:p>
      </dgm:t>
    </dgm:pt>
    <dgm:pt modelId="{57D6A282-828F-4FB0-A361-80B93EE0C118}" type="parTrans" cxnId="{D5B09E44-94E1-4DCE-AD5B-83A65E5AF3AD}">
      <dgm:prSet/>
      <dgm:spPr/>
      <dgm:t>
        <a:bodyPr/>
        <a:lstStyle/>
        <a:p>
          <a:endParaRPr lang="en-US"/>
        </a:p>
      </dgm:t>
    </dgm:pt>
    <dgm:pt modelId="{557F1AA7-1A85-40A7-9CE0-4E3D5D5D7592}" type="sibTrans" cxnId="{D5B09E44-94E1-4DCE-AD5B-83A65E5AF3AD}">
      <dgm:prSet/>
      <dgm:spPr/>
      <dgm:t>
        <a:bodyPr/>
        <a:lstStyle/>
        <a:p>
          <a:endParaRPr lang="en-US"/>
        </a:p>
      </dgm:t>
    </dgm:pt>
    <dgm:pt modelId="{D21896C0-31ED-427B-A36B-AAD3607A28DE}">
      <dgm:prSet/>
      <dgm:spPr/>
      <dgm:t>
        <a:bodyPr/>
        <a:lstStyle/>
        <a:p>
          <a:r>
            <a:rPr lang="en-US" spc="-10">
              <a:latin typeface="Arial"/>
              <a:cs typeface="Arial"/>
            </a:rPr>
            <a:t>C</a:t>
          </a:r>
          <a:r>
            <a:rPr lang="en-US">
              <a:latin typeface="Arial"/>
              <a:cs typeface="Arial"/>
            </a:rPr>
            <a:t>li</a:t>
          </a:r>
          <a:r>
            <a:rPr lang="en-US" spc="-10">
              <a:latin typeface="Arial"/>
              <a:cs typeface="Arial"/>
            </a:rPr>
            <a:t>m</a:t>
          </a:r>
          <a:r>
            <a:rPr lang="en-US">
              <a:latin typeface="Arial"/>
              <a:cs typeface="Arial"/>
            </a:rPr>
            <a:t>a</a:t>
          </a:r>
          <a:r>
            <a:rPr lang="en-US" spc="5">
              <a:latin typeface="Arial"/>
              <a:cs typeface="Arial"/>
            </a:rPr>
            <a:t>t</a:t>
          </a:r>
          <a:r>
            <a:rPr lang="en-US">
              <a:latin typeface="Arial"/>
              <a:cs typeface="Arial"/>
            </a:rPr>
            <a:t>e</a:t>
          </a:r>
          <a:r>
            <a:rPr lang="en-US" spc="-20">
              <a:latin typeface="Arial"/>
              <a:cs typeface="Arial"/>
            </a:rPr>
            <a:t> </a:t>
          </a:r>
          <a:r>
            <a:rPr lang="en-US" spc="-10">
              <a:latin typeface="Arial"/>
              <a:cs typeface="Arial"/>
            </a:rPr>
            <a:t>C</a:t>
          </a:r>
          <a:r>
            <a:rPr lang="en-US" spc="-5">
              <a:latin typeface="Arial"/>
              <a:cs typeface="Arial"/>
            </a:rPr>
            <a:t>h</a:t>
          </a:r>
          <a:r>
            <a:rPr lang="en-US">
              <a:latin typeface="Arial"/>
              <a:cs typeface="Arial"/>
            </a:rPr>
            <a:t>an</a:t>
          </a:r>
          <a:r>
            <a:rPr lang="en-US" spc="-5">
              <a:latin typeface="Arial"/>
              <a:cs typeface="Arial"/>
            </a:rPr>
            <a:t>g</a:t>
          </a:r>
          <a:r>
            <a:rPr lang="en-US">
              <a:latin typeface="Arial"/>
              <a:cs typeface="Arial"/>
            </a:rPr>
            <a:t>e</a:t>
          </a:r>
          <a:r>
            <a:rPr lang="en-US" spc="-20">
              <a:latin typeface="Arial"/>
              <a:cs typeface="Arial"/>
            </a:rPr>
            <a:t> </a:t>
          </a:r>
          <a:r>
            <a:rPr lang="en-US" spc="-5">
              <a:latin typeface="Arial"/>
              <a:cs typeface="Arial"/>
            </a:rPr>
            <a:t>a</a:t>
          </a:r>
          <a:r>
            <a:rPr lang="en-US">
              <a:latin typeface="Arial"/>
              <a:cs typeface="Arial"/>
            </a:rPr>
            <a:t>nd S</a:t>
          </a:r>
          <a:r>
            <a:rPr lang="en-US" spc="-5">
              <a:latin typeface="Arial"/>
              <a:cs typeface="Arial"/>
            </a:rPr>
            <a:t>u</a:t>
          </a:r>
          <a:r>
            <a:rPr lang="en-US" spc="5">
              <a:latin typeface="Arial"/>
              <a:cs typeface="Arial"/>
            </a:rPr>
            <a:t>st</a:t>
          </a:r>
          <a:r>
            <a:rPr lang="en-US" spc="-5">
              <a:latin typeface="Arial"/>
              <a:cs typeface="Arial"/>
            </a:rPr>
            <a:t>a</a:t>
          </a:r>
          <a:r>
            <a:rPr lang="en-US">
              <a:latin typeface="Arial"/>
              <a:cs typeface="Arial"/>
            </a:rPr>
            <a:t>i</a:t>
          </a:r>
          <a:r>
            <a:rPr lang="en-US" spc="-5">
              <a:latin typeface="Arial"/>
              <a:cs typeface="Arial"/>
            </a:rPr>
            <a:t>n</a:t>
          </a:r>
          <a:r>
            <a:rPr lang="en-US">
              <a:latin typeface="Arial"/>
              <a:cs typeface="Arial"/>
            </a:rPr>
            <a:t>a</a:t>
          </a:r>
          <a:r>
            <a:rPr lang="en-US" spc="-5">
              <a:latin typeface="Arial"/>
              <a:cs typeface="Arial"/>
            </a:rPr>
            <a:t>b</a:t>
          </a:r>
          <a:r>
            <a:rPr lang="en-US">
              <a:latin typeface="Arial"/>
              <a:cs typeface="Arial"/>
            </a:rPr>
            <a:t>le</a:t>
          </a:r>
          <a:r>
            <a:rPr lang="en-US" spc="-45">
              <a:latin typeface="Arial"/>
              <a:cs typeface="Arial"/>
            </a:rPr>
            <a:t> </a:t>
          </a:r>
          <a:r>
            <a:rPr lang="en-US">
              <a:latin typeface="Arial"/>
              <a:cs typeface="Arial"/>
            </a:rPr>
            <a:t>de</a:t>
          </a:r>
          <a:r>
            <a:rPr lang="en-US" spc="-20">
              <a:latin typeface="Arial"/>
              <a:cs typeface="Arial"/>
            </a:rPr>
            <a:t>v</a:t>
          </a:r>
          <a:r>
            <a:rPr lang="en-US">
              <a:latin typeface="Arial"/>
              <a:cs typeface="Arial"/>
            </a:rPr>
            <a:t>elo</a:t>
          </a:r>
          <a:r>
            <a:rPr lang="en-US" spc="-5">
              <a:latin typeface="Arial"/>
              <a:cs typeface="Arial"/>
            </a:rPr>
            <a:t>p</a:t>
          </a:r>
          <a:r>
            <a:rPr lang="en-US" spc="-10">
              <a:latin typeface="Arial"/>
              <a:cs typeface="Arial"/>
            </a:rPr>
            <a:t>m</a:t>
          </a:r>
          <a:r>
            <a:rPr lang="en-US">
              <a:latin typeface="Arial"/>
              <a:cs typeface="Arial"/>
            </a:rPr>
            <a:t>e</a:t>
          </a:r>
          <a:r>
            <a:rPr lang="en-US" spc="-5">
              <a:latin typeface="Arial"/>
              <a:cs typeface="Arial"/>
            </a:rPr>
            <a:t>nt</a:t>
          </a:r>
          <a:endParaRPr lang="en-US" dirty="0">
            <a:latin typeface="Arial"/>
            <a:cs typeface="Arial"/>
          </a:endParaRPr>
        </a:p>
      </dgm:t>
    </dgm:pt>
    <dgm:pt modelId="{B4244068-F7D1-4317-AFC0-6F19D420A5F8}" type="parTrans" cxnId="{39BFDCFA-7A88-4E1C-9CF2-2DEDE5C7133E}">
      <dgm:prSet/>
      <dgm:spPr/>
      <dgm:t>
        <a:bodyPr/>
        <a:lstStyle/>
        <a:p>
          <a:endParaRPr lang="en-US"/>
        </a:p>
      </dgm:t>
    </dgm:pt>
    <dgm:pt modelId="{A5B3CD2A-23C9-4832-941B-10EAA31F7334}" type="sibTrans" cxnId="{39BFDCFA-7A88-4E1C-9CF2-2DEDE5C7133E}">
      <dgm:prSet/>
      <dgm:spPr/>
      <dgm:t>
        <a:bodyPr/>
        <a:lstStyle/>
        <a:p>
          <a:endParaRPr lang="en-US"/>
        </a:p>
      </dgm:t>
    </dgm:pt>
    <dgm:pt modelId="{38D0F4CD-43AC-4C49-A8BE-C8A974CBD3B7}">
      <dgm:prSet/>
      <dgm:spPr/>
      <dgm:t>
        <a:bodyPr/>
        <a:lstStyle/>
        <a:p>
          <a:r>
            <a:rPr lang="en-US">
              <a:latin typeface="Arial"/>
              <a:cs typeface="Arial"/>
            </a:rPr>
            <a:t>A</a:t>
          </a:r>
          <a:r>
            <a:rPr lang="en-US" spc="-5">
              <a:latin typeface="Arial"/>
              <a:cs typeface="Arial"/>
            </a:rPr>
            <a:t>n</a:t>
          </a:r>
          <a:r>
            <a:rPr lang="en-US" spc="5">
              <a:latin typeface="Arial"/>
              <a:cs typeface="Arial"/>
            </a:rPr>
            <a:t>t</a:t>
          </a:r>
          <a:r>
            <a:rPr lang="en-US">
              <a:latin typeface="Arial"/>
              <a:cs typeface="Arial"/>
            </a:rPr>
            <a:t>i-</a:t>
          </a:r>
          <a:r>
            <a:rPr lang="en-US" spc="-10">
              <a:latin typeface="Arial"/>
              <a:cs typeface="Arial"/>
            </a:rPr>
            <a:t>H</a:t>
          </a:r>
          <a:r>
            <a:rPr lang="en-US" spc="-5">
              <a:latin typeface="Arial"/>
              <a:cs typeface="Arial"/>
            </a:rPr>
            <a:t>u</a:t>
          </a:r>
          <a:r>
            <a:rPr lang="en-US" spc="-10">
              <a:latin typeface="Arial"/>
              <a:cs typeface="Arial"/>
            </a:rPr>
            <a:t>m</a:t>
          </a:r>
          <a:r>
            <a:rPr lang="en-US">
              <a:latin typeface="Arial"/>
              <a:cs typeface="Arial"/>
            </a:rPr>
            <a:t>an</a:t>
          </a:r>
          <a:r>
            <a:rPr lang="en-US" spc="-55">
              <a:latin typeface="Arial"/>
              <a:cs typeface="Arial"/>
            </a:rPr>
            <a:t> T</a:t>
          </a:r>
          <a:r>
            <a:rPr lang="en-US">
              <a:latin typeface="Arial"/>
              <a:cs typeface="Arial"/>
            </a:rPr>
            <a:t>r</a:t>
          </a:r>
          <a:r>
            <a:rPr lang="en-US" spc="-5">
              <a:latin typeface="Arial"/>
              <a:cs typeface="Arial"/>
            </a:rPr>
            <a:t>a</a:t>
          </a:r>
          <a:r>
            <a:rPr lang="en-US" spc="-20">
              <a:latin typeface="Arial"/>
              <a:cs typeface="Arial"/>
            </a:rPr>
            <a:t>f</a:t>
          </a:r>
          <a:r>
            <a:rPr lang="en-US" spc="5">
              <a:latin typeface="Arial"/>
              <a:cs typeface="Arial"/>
            </a:rPr>
            <a:t>f</a:t>
          </a:r>
          <a:r>
            <a:rPr lang="en-US">
              <a:latin typeface="Arial"/>
              <a:cs typeface="Arial"/>
            </a:rPr>
            <a:t>i</a:t>
          </a:r>
          <a:r>
            <a:rPr lang="en-US" spc="-10">
              <a:latin typeface="Arial"/>
              <a:cs typeface="Arial"/>
            </a:rPr>
            <a:t>c</a:t>
          </a:r>
          <a:r>
            <a:rPr lang="en-US" spc="5">
              <a:latin typeface="Arial"/>
              <a:cs typeface="Arial"/>
            </a:rPr>
            <a:t>k</a:t>
          </a:r>
          <a:r>
            <a:rPr lang="en-US">
              <a:latin typeface="Arial"/>
              <a:cs typeface="Arial"/>
            </a:rPr>
            <a:t>i</a:t>
          </a:r>
          <a:r>
            <a:rPr lang="en-US" spc="-15">
              <a:latin typeface="Arial"/>
              <a:cs typeface="Arial"/>
            </a:rPr>
            <a:t>n</a:t>
          </a:r>
          <a:r>
            <a:rPr lang="en-US">
              <a:latin typeface="Arial"/>
              <a:cs typeface="Arial"/>
            </a:rPr>
            <a:t>g</a:t>
          </a:r>
          <a:endParaRPr lang="en-US" dirty="0">
            <a:latin typeface="Arial"/>
            <a:cs typeface="Arial"/>
          </a:endParaRPr>
        </a:p>
      </dgm:t>
    </dgm:pt>
    <dgm:pt modelId="{8F33780B-F182-4321-8C3F-62A01D942B25}" type="parTrans" cxnId="{23AF7B89-E785-4707-8B03-E0D123BCD71D}">
      <dgm:prSet/>
      <dgm:spPr/>
      <dgm:t>
        <a:bodyPr/>
        <a:lstStyle/>
        <a:p>
          <a:endParaRPr lang="en-US"/>
        </a:p>
      </dgm:t>
    </dgm:pt>
    <dgm:pt modelId="{472A4D93-5B06-4EC6-864C-D59F476D8D11}" type="sibTrans" cxnId="{23AF7B89-E785-4707-8B03-E0D123BCD71D}">
      <dgm:prSet/>
      <dgm:spPr/>
      <dgm:t>
        <a:bodyPr/>
        <a:lstStyle/>
        <a:p>
          <a:endParaRPr lang="en-US"/>
        </a:p>
      </dgm:t>
    </dgm:pt>
    <dgm:pt modelId="{EE924A21-CF5F-4B24-B7FE-92BC37F2A04A}">
      <dgm:prSet/>
      <dgm:spPr/>
      <dgm:t>
        <a:bodyPr/>
        <a:lstStyle/>
        <a:p>
          <a:r>
            <a:rPr lang="en-US" dirty="0">
              <a:latin typeface="Arial"/>
              <a:cs typeface="Arial"/>
            </a:rPr>
            <a:t>S</a:t>
          </a:r>
          <a:r>
            <a:rPr lang="en-US" spc="5" dirty="0">
              <a:latin typeface="Arial"/>
              <a:cs typeface="Arial"/>
            </a:rPr>
            <a:t>t</a:t>
          </a:r>
          <a:r>
            <a:rPr lang="en-US" dirty="0">
              <a:latin typeface="Arial"/>
              <a:cs typeface="Arial"/>
            </a:rPr>
            <a:t>op</a:t>
          </a:r>
          <a:r>
            <a:rPr lang="en-US" spc="-20" dirty="0">
              <a:latin typeface="Arial"/>
              <a:cs typeface="Arial"/>
            </a:rPr>
            <a:t> </a:t>
          </a:r>
          <a:r>
            <a:rPr lang="en-US" dirty="0">
              <a:latin typeface="Arial"/>
              <a:cs typeface="Arial"/>
            </a:rPr>
            <a:t>Ge</a:t>
          </a:r>
          <a:r>
            <a:rPr lang="en-US" spc="-5" dirty="0">
              <a:latin typeface="Arial"/>
              <a:cs typeface="Arial"/>
            </a:rPr>
            <a:t>n</a:t>
          </a:r>
          <a:r>
            <a:rPr lang="en-US" dirty="0">
              <a:latin typeface="Arial"/>
              <a:cs typeface="Arial"/>
            </a:rPr>
            <a:t>de</a:t>
          </a:r>
          <a:r>
            <a:rPr lang="en-US" spc="-5" dirty="0">
              <a:latin typeface="Arial"/>
              <a:cs typeface="Arial"/>
            </a:rPr>
            <a:t>r</a:t>
          </a:r>
          <a:r>
            <a:rPr lang="en-US" dirty="0">
              <a:latin typeface="Arial"/>
              <a:cs typeface="Arial"/>
            </a:rPr>
            <a:t>-</a:t>
          </a:r>
          <a:r>
            <a:rPr lang="en-US" spc="-15" dirty="0">
              <a:latin typeface="Arial"/>
              <a:cs typeface="Arial"/>
            </a:rPr>
            <a:t>b</a:t>
          </a:r>
          <a:r>
            <a:rPr lang="en-US" dirty="0">
              <a:latin typeface="Arial"/>
              <a:cs typeface="Arial"/>
            </a:rPr>
            <a:t>a</a:t>
          </a:r>
          <a:r>
            <a:rPr lang="en-US" spc="-10" dirty="0">
              <a:latin typeface="Arial"/>
              <a:cs typeface="Arial"/>
            </a:rPr>
            <a:t>s</a:t>
          </a:r>
          <a:r>
            <a:rPr lang="en-US" dirty="0">
              <a:latin typeface="Arial"/>
              <a:cs typeface="Arial"/>
            </a:rPr>
            <a:t>ed </a:t>
          </a:r>
          <a:r>
            <a:rPr lang="en-US" spc="-25" dirty="0">
              <a:latin typeface="Arial"/>
              <a:cs typeface="Arial"/>
            </a:rPr>
            <a:t>Violence</a:t>
          </a:r>
          <a:endParaRPr lang="en-US" dirty="0">
            <a:latin typeface="Arial"/>
            <a:cs typeface="Arial"/>
          </a:endParaRPr>
        </a:p>
      </dgm:t>
    </dgm:pt>
    <dgm:pt modelId="{B4C51794-45B4-4DEF-8A7C-B13E094BF5C6}" type="parTrans" cxnId="{13CB416D-A440-42EB-93E2-7E25917DB915}">
      <dgm:prSet/>
      <dgm:spPr/>
      <dgm:t>
        <a:bodyPr/>
        <a:lstStyle/>
        <a:p>
          <a:endParaRPr lang="en-US"/>
        </a:p>
      </dgm:t>
    </dgm:pt>
    <dgm:pt modelId="{3F5FA958-5987-4A8A-8BDC-8368A5515447}" type="sibTrans" cxnId="{13CB416D-A440-42EB-93E2-7E25917DB915}">
      <dgm:prSet/>
      <dgm:spPr/>
      <dgm:t>
        <a:bodyPr/>
        <a:lstStyle/>
        <a:p>
          <a:endParaRPr lang="en-US"/>
        </a:p>
      </dgm:t>
    </dgm:pt>
    <dgm:pt modelId="{DFF68B2F-6029-4EB8-9BE7-E9A48C60CB48}">
      <dgm:prSet phldrT="[Text]"/>
      <dgm:spPr/>
      <dgm:t>
        <a:bodyPr/>
        <a:lstStyle/>
        <a:p>
          <a:r>
            <a:rPr lang="en-US" dirty="0">
              <a:latin typeface="Arial"/>
              <a:cs typeface="Arial"/>
            </a:rPr>
            <a:t>Scientific /Expert committee</a:t>
          </a:r>
        </a:p>
      </dgm:t>
    </dgm:pt>
    <dgm:pt modelId="{05D6AC3B-2488-4741-AF4B-570F0E804E42}" type="parTrans" cxnId="{0340084D-3892-488E-8526-28E65470E338}">
      <dgm:prSet/>
      <dgm:spPr/>
    </dgm:pt>
    <dgm:pt modelId="{103B1445-7B86-492F-B8E9-0392196030A9}" type="sibTrans" cxnId="{0340084D-3892-488E-8526-28E65470E338}">
      <dgm:prSet/>
      <dgm:spPr/>
    </dgm:pt>
    <dgm:pt modelId="{4F7EF1A7-6874-4801-8876-E4AC3959F171}">
      <dgm:prSet phldrT="[Text]"/>
      <dgm:spPr/>
      <dgm:t>
        <a:bodyPr/>
        <a:lstStyle/>
        <a:p>
          <a:r>
            <a:rPr lang="en-US" dirty="0">
              <a:latin typeface="Arial"/>
              <a:cs typeface="Arial"/>
            </a:rPr>
            <a:t>Working group or task force</a:t>
          </a:r>
        </a:p>
      </dgm:t>
    </dgm:pt>
    <dgm:pt modelId="{7E967CA6-8129-4BDD-A074-2E546B6CD727}" type="parTrans" cxnId="{3369550B-7ED0-46D7-8D49-9F01277C6DBB}">
      <dgm:prSet/>
      <dgm:spPr/>
    </dgm:pt>
    <dgm:pt modelId="{2393C44D-A5E9-4C5A-AF6F-B8949AAE5AF7}" type="sibTrans" cxnId="{3369550B-7ED0-46D7-8D49-9F01277C6DBB}">
      <dgm:prSet/>
      <dgm:spPr/>
    </dgm:pt>
    <dgm:pt modelId="{EE5C1D53-54B3-4DA7-A1E4-862CECAF5113}">
      <dgm:prSet phldrT="[Text]"/>
      <dgm:spPr/>
      <dgm:t>
        <a:bodyPr/>
        <a:lstStyle/>
        <a:p>
          <a:r>
            <a:rPr lang="en-US" dirty="0">
              <a:latin typeface="Arial"/>
              <a:cs typeface="Arial"/>
            </a:rPr>
            <a:t>Inter-departmental Committee</a:t>
          </a:r>
        </a:p>
      </dgm:t>
    </dgm:pt>
    <dgm:pt modelId="{6D4AACFD-1438-4A3C-98FE-57E6574DECA9}" type="parTrans" cxnId="{BA67ADF3-48E6-4D95-99B1-ED3BBBEF45A7}">
      <dgm:prSet/>
      <dgm:spPr/>
    </dgm:pt>
    <dgm:pt modelId="{BBB46DA2-BD75-4411-805F-9C12B20A497B}" type="sibTrans" cxnId="{BA67ADF3-48E6-4D95-99B1-ED3BBBEF45A7}">
      <dgm:prSet/>
      <dgm:spPr/>
    </dgm:pt>
    <dgm:pt modelId="{0C14E49F-158A-459C-8101-A749DB6960EB}">
      <dgm:prSet phldrT="[Tex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spc="-5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Arial"/>
            </a:rPr>
            <a:t>Chief Secretary Committees</a:t>
          </a:r>
        </a:p>
      </dgm:t>
    </dgm:pt>
    <dgm:pt modelId="{EA468582-6E79-460F-9CFD-FBE664F58C1C}" type="parTrans" cxnId="{0FE7CB39-4462-4E7E-B14C-033ED0990C2B}">
      <dgm:prSet/>
      <dgm:spPr/>
    </dgm:pt>
    <dgm:pt modelId="{622D7B3A-AA2C-4665-8A69-6B8BFB416100}" type="sibTrans" cxnId="{0FE7CB39-4462-4E7E-B14C-033ED0990C2B}">
      <dgm:prSet/>
      <dgm:spPr/>
    </dgm:pt>
    <dgm:pt modelId="{794BB708-E7F6-4295-A5DF-02B071DA28DD}">
      <dgm:prSet phldrT="[Text]"/>
      <dgm:spPr/>
      <dgm:t>
        <a:bodyPr/>
        <a:lstStyle/>
        <a:p>
          <a:r>
            <a:rPr lang="en-US" dirty="0">
              <a:latin typeface="Arial"/>
              <a:cs typeface="Arial"/>
            </a:rPr>
            <a:t>Parliamentary committees</a:t>
          </a:r>
        </a:p>
      </dgm:t>
    </dgm:pt>
    <dgm:pt modelId="{124810CA-961A-498C-855F-233DB6D39581}" type="parTrans" cxnId="{550AD238-2CA5-486B-B294-7B35AAE60E62}">
      <dgm:prSet/>
      <dgm:spPr/>
    </dgm:pt>
    <dgm:pt modelId="{6A8C4C2C-B218-489A-9DF7-FEC9CCD68B31}" type="sibTrans" cxnId="{550AD238-2CA5-486B-B294-7B35AAE60E62}">
      <dgm:prSet/>
      <dgm:spPr/>
    </dgm:pt>
    <dgm:pt modelId="{00CFC63B-FFC0-46D6-AA82-6493EE882F3B}">
      <dgm:prSet phldrT="[Tex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spc="-5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Arial"/>
            </a:rPr>
            <a:t>Local Assembly committees</a:t>
          </a:r>
        </a:p>
      </dgm:t>
    </dgm:pt>
    <dgm:pt modelId="{3107AFE4-8081-4913-8A40-ED3BDC6603A9}" type="parTrans" cxnId="{523B8768-FAFE-4153-BA62-9E6132DE7B9F}">
      <dgm:prSet/>
      <dgm:spPr/>
    </dgm:pt>
    <dgm:pt modelId="{A7BCAC06-6664-403A-A270-B332CF796A38}" type="sibTrans" cxnId="{523B8768-FAFE-4153-BA62-9E6132DE7B9F}">
      <dgm:prSet/>
      <dgm:spPr/>
    </dgm:pt>
    <dgm:pt modelId="{C0EF8D20-34BD-4980-AFB0-31D5D1F93F4B}">
      <dgm:prSet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600" kern="1200" spc="-5" dirty="0">
              <a:latin typeface="Arial"/>
              <a:cs typeface="Arial"/>
            </a:rPr>
            <a:t>C</a:t>
          </a:r>
          <a:r>
            <a:rPr lang="en-US" sz="1600" kern="1200" dirty="0">
              <a:latin typeface="Arial"/>
              <a:cs typeface="Arial"/>
            </a:rPr>
            <a:t>l</a:t>
          </a:r>
          <a:r>
            <a:rPr lang="en-US" sz="1600" kern="1200" spc="-5" dirty="0">
              <a:latin typeface="Arial"/>
              <a:cs typeface="Arial"/>
            </a:rPr>
            <a:t>u</a:t>
          </a:r>
          <a:r>
            <a:rPr lang="en-US" sz="1600" kern="1200" dirty="0">
              <a:latin typeface="Arial"/>
              <a:cs typeface="Arial"/>
            </a:rPr>
            <a:t>s</a:t>
          </a:r>
          <a:r>
            <a:rPr lang="en-US" sz="1600" kern="1200" spc="-5" dirty="0">
              <a:latin typeface="Arial"/>
              <a:cs typeface="Arial"/>
            </a:rPr>
            <a:t>te</a:t>
          </a:r>
          <a:r>
            <a:rPr lang="en-US" sz="1600" kern="1200" spc="-10" dirty="0">
              <a:latin typeface="Arial"/>
              <a:cs typeface="Arial"/>
            </a:rPr>
            <a:t>r</a:t>
          </a:r>
          <a:r>
            <a:rPr lang="en-US" sz="1600" kern="1200" spc="-5" dirty="0">
              <a:latin typeface="Arial"/>
              <a:cs typeface="Arial"/>
            </a:rPr>
            <a:t>s</a:t>
          </a:r>
          <a:r>
            <a:rPr lang="en-US" sz="1600" kern="1200" spc="5" dirty="0">
              <a:latin typeface="Arial"/>
              <a:cs typeface="Arial"/>
            </a:rPr>
            <a:t> </a:t>
          </a:r>
          <a:r>
            <a:rPr lang="en-US" sz="1600" kern="1200" spc="-5" dirty="0">
              <a:latin typeface="Arial"/>
              <a:cs typeface="Arial"/>
            </a:rPr>
            <a:t>of Communit</a:t>
          </a:r>
          <a:r>
            <a:rPr lang="en-US" sz="1600" kern="1200" dirty="0">
              <a:latin typeface="Arial"/>
              <a:cs typeface="Arial"/>
            </a:rPr>
            <a:t>i</a:t>
          </a:r>
          <a:r>
            <a:rPr lang="en-US" sz="1600" kern="1200" spc="-5" dirty="0">
              <a:latin typeface="Arial"/>
              <a:cs typeface="Arial"/>
            </a:rPr>
            <a:t>es</a:t>
          </a:r>
          <a:endParaRPr lang="en-US" sz="1600" kern="1200" dirty="0">
            <a:latin typeface="Arial"/>
            <a:cs typeface="Arial"/>
          </a:endParaRPr>
        </a:p>
      </dgm:t>
    </dgm:pt>
    <dgm:pt modelId="{BD1AF314-73E4-4CC8-9D82-87A43AB7D5A5}" type="sibTrans" cxnId="{02602A8A-515E-4646-A293-1C893A8E3AED}">
      <dgm:prSet/>
      <dgm:spPr/>
      <dgm:t>
        <a:bodyPr/>
        <a:lstStyle/>
        <a:p>
          <a:endParaRPr lang="en-US"/>
        </a:p>
      </dgm:t>
    </dgm:pt>
    <dgm:pt modelId="{9294EAB2-0013-4B75-9B9C-EC803299911E}" type="parTrans" cxnId="{02602A8A-515E-4646-A293-1C893A8E3AED}">
      <dgm:prSet/>
      <dgm:spPr/>
      <dgm:t>
        <a:bodyPr/>
        <a:lstStyle/>
        <a:p>
          <a:endParaRPr lang="en-US"/>
        </a:p>
      </dgm:t>
    </dgm:pt>
    <dgm:pt modelId="{BD362478-EF89-4FB7-82BB-738486402CF4}">
      <dgm:prSet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600" kern="1200" spc="-15" dirty="0">
              <a:latin typeface="Arial"/>
              <a:cs typeface="Arial"/>
            </a:rPr>
            <a:t>G</a:t>
          </a:r>
          <a:r>
            <a:rPr lang="en-US" sz="1600" kern="1200" spc="-5" dirty="0">
              <a:latin typeface="Arial"/>
              <a:cs typeface="Arial"/>
            </a:rPr>
            <a:t>eog</a:t>
          </a:r>
          <a:r>
            <a:rPr lang="en-US" sz="1600" kern="1200" spc="-10" dirty="0">
              <a:latin typeface="Arial"/>
              <a:cs typeface="Arial"/>
            </a:rPr>
            <a:t>r</a:t>
          </a:r>
          <a:r>
            <a:rPr lang="en-US" sz="1600" kern="1200" spc="-5" dirty="0">
              <a:latin typeface="Arial"/>
              <a:cs typeface="Arial"/>
            </a:rPr>
            <a:t>aphi</a:t>
          </a:r>
          <a:r>
            <a:rPr lang="en-US" sz="1600" kern="1200" dirty="0">
              <a:latin typeface="Arial"/>
              <a:cs typeface="Arial"/>
            </a:rPr>
            <a:t>c</a:t>
          </a:r>
          <a:r>
            <a:rPr lang="en-US" sz="1600" kern="1200" spc="-5" dirty="0">
              <a:latin typeface="Arial"/>
              <a:cs typeface="Arial"/>
            </a:rPr>
            <a:t>al</a:t>
          </a:r>
          <a:r>
            <a:rPr lang="en-US" sz="1600" kern="1200" spc="5" dirty="0">
              <a:latin typeface="Arial"/>
              <a:cs typeface="Arial"/>
            </a:rPr>
            <a:t> </a:t>
          </a:r>
          <a:r>
            <a:rPr lang="en-US" sz="1600" kern="1200" spc="-5" dirty="0">
              <a:latin typeface="Arial"/>
              <a:cs typeface="Arial"/>
            </a:rPr>
            <a:t>a</a:t>
          </a:r>
          <a:r>
            <a:rPr lang="en-US" sz="1600" kern="1200" spc="-10" dirty="0">
              <a:latin typeface="Arial"/>
              <a:cs typeface="Arial"/>
            </a:rPr>
            <a:t>r</a:t>
          </a:r>
          <a:r>
            <a:rPr lang="en-US" sz="1600" kern="1200" spc="-5" dirty="0">
              <a:latin typeface="Arial"/>
              <a:cs typeface="Arial"/>
            </a:rPr>
            <a:t>eas</a:t>
          </a:r>
          <a:endParaRPr lang="en-US" sz="1600" kern="1200" dirty="0">
            <a:latin typeface="Arial"/>
            <a:cs typeface="Arial"/>
          </a:endParaRPr>
        </a:p>
      </dgm:t>
    </dgm:pt>
    <dgm:pt modelId="{5D6A3A3D-2689-4DEA-B987-11D59833D66E}" type="sibTrans" cxnId="{0D86F286-BAF7-4F15-97A4-40827DCCFA5F}">
      <dgm:prSet/>
      <dgm:spPr/>
      <dgm:t>
        <a:bodyPr/>
        <a:lstStyle/>
        <a:p>
          <a:endParaRPr lang="en-US"/>
        </a:p>
      </dgm:t>
    </dgm:pt>
    <dgm:pt modelId="{A1C286D5-4E55-4329-B873-57D977D9239C}" type="parTrans" cxnId="{0D86F286-BAF7-4F15-97A4-40827DCCFA5F}">
      <dgm:prSet/>
      <dgm:spPr/>
      <dgm:t>
        <a:bodyPr/>
        <a:lstStyle/>
        <a:p>
          <a:endParaRPr lang="en-US"/>
        </a:p>
      </dgm:t>
    </dgm:pt>
    <dgm:pt modelId="{A4994DE5-5542-4C45-BF35-FDE9E697E6EE}">
      <dgm:prSet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600" kern="1200" spc="-5" dirty="0">
              <a:latin typeface="Arial"/>
              <a:cs typeface="Arial"/>
            </a:rPr>
            <a:t>Community </a:t>
          </a:r>
          <a:r>
            <a:rPr lang="en-US" sz="1600" kern="1200" spc="-15" dirty="0">
              <a:latin typeface="Arial"/>
              <a:cs typeface="Arial"/>
            </a:rPr>
            <a:t>G</a:t>
          </a:r>
          <a:r>
            <a:rPr lang="en-US" sz="1600" kern="1200" spc="-5" dirty="0">
              <a:latin typeface="Arial"/>
              <a:cs typeface="Arial"/>
            </a:rPr>
            <a:t>o</a:t>
          </a:r>
          <a:r>
            <a:rPr lang="en-US" sz="1600" kern="1200" dirty="0">
              <a:latin typeface="Arial"/>
              <a:cs typeface="Arial"/>
            </a:rPr>
            <a:t>v</a:t>
          </a:r>
          <a:r>
            <a:rPr lang="en-US" sz="1600" kern="1200" spc="-5" dirty="0">
              <a:latin typeface="Arial"/>
              <a:cs typeface="Arial"/>
            </a:rPr>
            <a:t>e</a:t>
          </a:r>
          <a:r>
            <a:rPr lang="en-US" sz="1600" kern="1200" spc="-10" dirty="0">
              <a:latin typeface="Arial"/>
              <a:cs typeface="Arial"/>
            </a:rPr>
            <a:t>r</a:t>
          </a:r>
          <a:r>
            <a:rPr lang="en-US" sz="1600" kern="1200" spc="-5" dirty="0">
              <a:latin typeface="Arial"/>
              <a:cs typeface="Arial"/>
            </a:rPr>
            <a:t>nan</a:t>
          </a:r>
          <a:r>
            <a:rPr lang="en-US" sz="1600" kern="1200" dirty="0">
              <a:latin typeface="Arial"/>
              <a:cs typeface="Arial"/>
            </a:rPr>
            <a:t>c</a:t>
          </a:r>
          <a:r>
            <a:rPr lang="en-US" sz="1600" kern="1200" spc="-5" dirty="0">
              <a:latin typeface="Arial"/>
              <a:cs typeface="Arial"/>
            </a:rPr>
            <a:t>e</a:t>
          </a:r>
          <a:r>
            <a:rPr lang="en-US" sz="1600" kern="1200" spc="20" dirty="0">
              <a:latin typeface="Arial"/>
              <a:cs typeface="Arial"/>
            </a:rPr>
            <a:t> </a:t>
          </a:r>
          <a:r>
            <a:rPr lang="en-US" sz="1600" kern="1200" spc="-5" dirty="0">
              <a:latin typeface="Arial"/>
              <a:cs typeface="Arial"/>
            </a:rPr>
            <a:t>St</a:t>
          </a:r>
          <a:r>
            <a:rPr lang="en-US" sz="1600" kern="1200" spc="-10" dirty="0">
              <a:latin typeface="Arial"/>
              <a:cs typeface="Arial"/>
            </a:rPr>
            <a:t>r</a:t>
          </a:r>
          <a:r>
            <a:rPr lang="en-US" sz="1600" kern="1200" spc="-5" dirty="0">
              <a:latin typeface="Arial"/>
              <a:cs typeface="Arial"/>
            </a:rPr>
            <a:t>u</a:t>
          </a:r>
          <a:r>
            <a:rPr lang="en-US" sz="1600" kern="1200" dirty="0">
              <a:latin typeface="Arial"/>
              <a:cs typeface="Arial"/>
            </a:rPr>
            <a:t>c</a:t>
          </a:r>
          <a:r>
            <a:rPr lang="en-US" sz="1600" kern="1200" spc="-5" dirty="0">
              <a:latin typeface="Arial"/>
              <a:cs typeface="Arial"/>
            </a:rPr>
            <a:t>tu</a:t>
          </a:r>
          <a:r>
            <a:rPr lang="en-US" sz="1600" kern="1200" spc="-10" dirty="0">
              <a:latin typeface="Arial"/>
              <a:cs typeface="Arial"/>
            </a:rPr>
            <a:t>r</a:t>
          </a:r>
          <a:r>
            <a:rPr lang="en-US" sz="1600" kern="1200" spc="-5" dirty="0">
              <a:latin typeface="Arial"/>
              <a:cs typeface="Arial"/>
            </a:rPr>
            <a:t>e</a:t>
          </a:r>
          <a:endParaRPr lang="en-US" sz="1600" kern="1200" dirty="0">
            <a:latin typeface="Arial"/>
            <a:cs typeface="Arial"/>
          </a:endParaRPr>
        </a:p>
      </dgm:t>
    </dgm:pt>
    <dgm:pt modelId="{839D05D2-CBEA-4CA4-B3C7-3BA8C252C837}" type="sibTrans" cxnId="{5C29D17D-D960-4151-8687-46131993051E}">
      <dgm:prSet/>
      <dgm:spPr/>
      <dgm:t>
        <a:bodyPr/>
        <a:lstStyle/>
        <a:p>
          <a:endParaRPr lang="en-US"/>
        </a:p>
      </dgm:t>
    </dgm:pt>
    <dgm:pt modelId="{FB4786FE-15FD-4100-859A-E3E3D4D2094D}" type="parTrans" cxnId="{5C29D17D-D960-4151-8687-46131993051E}">
      <dgm:prSet/>
      <dgm:spPr/>
      <dgm:t>
        <a:bodyPr/>
        <a:lstStyle/>
        <a:p>
          <a:endParaRPr lang="en-US"/>
        </a:p>
      </dgm:t>
    </dgm:pt>
    <dgm:pt modelId="{6E3EAC61-5040-4003-9BFA-99161474704C}">
      <dgm:prSet phldrT="[Text]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spc="-5" dirty="0">
              <a:latin typeface="Arial"/>
              <a:cs typeface="Arial"/>
            </a:rPr>
            <a:t>Lo</a:t>
          </a:r>
          <a:r>
            <a:rPr lang="en-US" sz="1600" kern="1200" dirty="0">
              <a:latin typeface="Arial"/>
              <a:cs typeface="Arial"/>
            </a:rPr>
            <a:t>c</a:t>
          </a:r>
          <a:r>
            <a:rPr lang="en-US" sz="1600" kern="1200" spc="-5" dirty="0">
              <a:latin typeface="Arial"/>
              <a:cs typeface="Arial"/>
            </a:rPr>
            <a:t>al</a:t>
          </a:r>
          <a:r>
            <a:rPr lang="en-US" sz="1600" kern="1200" spc="-10" dirty="0">
              <a:latin typeface="Arial"/>
              <a:cs typeface="Arial"/>
            </a:rPr>
            <a:t> </a:t>
          </a:r>
          <a:r>
            <a:rPr lang="en-US" sz="1600" kern="1200" spc="-5" dirty="0">
              <a:latin typeface="Arial"/>
              <a:cs typeface="Arial"/>
            </a:rPr>
            <a:t>Health Con</a:t>
          </a:r>
          <a:r>
            <a:rPr lang="en-US" sz="1600" kern="1200" dirty="0">
              <a:latin typeface="Arial"/>
              <a:cs typeface="Arial"/>
            </a:rPr>
            <a:t>c</a:t>
          </a:r>
          <a:r>
            <a:rPr lang="en-US" sz="1600" kern="1200" spc="-5" dirty="0">
              <a:latin typeface="Arial"/>
              <a:cs typeface="Arial"/>
            </a:rPr>
            <a:t>e</a:t>
          </a:r>
          <a:r>
            <a:rPr lang="en-US" sz="1600" kern="1200" spc="-10" dirty="0">
              <a:latin typeface="Arial"/>
              <a:cs typeface="Arial"/>
            </a:rPr>
            <a:t>r</a:t>
          </a:r>
          <a:r>
            <a:rPr lang="en-US" sz="1600" kern="1200" spc="-5" dirty="0">
              <a:latin typeface="Arial"/>
              <a:cs typeface="Arial"/>
            </a:rPr>
            <a:t>ns</a:t>
          </a:r>
          <a:r>
            <a:rPr lang="en-US" sz="1600" kern="1200" spc="5" dirty="0">
              <a:latin typeface="Arial"/>
              <a:cs typeface="Arial"/>
            </a:rPr>
            <a:t> </a:t>
          </a:r>
          <a:r>
            <a:rPr lang="en-US" sz="1600" kern="1200" spc="-5" dirty="0">
              <a:latin typeface="Arial"/>
              <a:cs typeface="Arial"/>
            </a:rPr>
            <a:t>&amp;</a:t>
          </a:r>
          <a:r>
            <a:rPr lang="en-US" sz="1600" kern="1200" dirty="0">
              <a:latin typeface="Arial"/>
              <a:cs typeface="Arial"/>
            </a:rPr>
            <a:t> </a:t>
          </a:r>
          <a:r>
            <a:rPr lang="en-US" sz="1600" kern="1200" spc="-5" dirty="0">
              <a:latin typeface="Arial"/>
              <a:cs typeface="Arial"/>
            </a:rPr>
            <a:t>Potent</a:t>
          </a:r>
          <a:r>
            <a:rPr lang="en-US" sz="1600" kern="1200" dirty="0">
              <a:latin typeface="Arial"/>
              <a:cs typeface="Arial"/>
            </a:rPr>
            <a:t>i</a:t>
          </a:r>
          <a:r>
            <a:rPr lang="en-US" sz="1600" kern="1200" spc="-5" dirty="0">
              <a:latin typeface="Arial"/>
              <a:cs typeface="Arial"/>
            </a:rPr>
            <a:t>al Hea</a:t>
          </a:r>
          <a:r>
            <a:rPr lang="en-US" sz="1600" kern="1200" dirty="0">
              <a:latin typeface="Arial"/>
              <a:cs typeface="Arial"/>
            </a:rPr>
            <a:t>l</a:t>
          </a:r>
          <a:r>
            <a:rPr lang="en-US" sz="1600" kern="1200" spc="-5" dirty="0">
              <a:latin typeface="Arial"/>
              <a:cs typeface="Arial"/>
            </a:rPr>
            <a:t>th Impa</a:t>
          </a:r>
          <a:r>
            <a:rPr lang="en-US" sz="1600" kern="1200" dirty="0">
              <a:latin typeface="Arial"/>
              <a:cs typeface="Arial"/>
            </a:rPr>
            <a:t>c</a:t>
          </a:r>
          <a:r>
            <a:rPr lang="en-US" sz="1600" kern="1200" spc="-5" dirty="0">
              <a:latin typeface="Arial"/>
              <a:cs typeface="Arial"/>
            </a:rPr>
            <a:t>ts</a:t>
          </a:r>
          <a:endParaRPr lang="en-US" sz="1600" kern="1200" dirty="0"/>
        </a:p>
      </dgm:t>
    </dgm:pt>
    <dgm:pt modelId="{FEE1E53C-E854-4A47-A4C9-EBAE34135B33}" type="sibTrans" cxnId="{F0B6E49D-EEA3-45BB-B6A7-A7B8A6B9C327}">
      <dgm:prSet/>
      <dgm:spPr/>
      <dgm:t>
        <a:bodyPr/>
        <a:lstStyle/>
        <a:p>
          <a:endParaRPr lang="en-US"/>
        </a:p>
      </dgm:t>
    </dgm:pt>
    <dgm:pt modelId="{4D215098-8EF8-4D02-91A9-49B0AFBF5B90}" type="parTrans" cxnId="{F0B6E49D-EEA3-45BB-B6A7-A7B8A6B9C327}">
      <dgm:prSet/>
      <dgm:spPr/>
      <dgm:t>
        <a:bodyPr/>
        <a:lstStyle/>
        <a:p>
          <a:endParaRPr lang="en-US"/>
        </a:p>
      </dgm:t>
    </dgm:pt>
    <dgm:pt modelId="{5508EE3A-59AB-47DC-9F26-ECBFAC859377}">
      <dgm:prSet phldrT="[Tex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spc="-5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Arial"/>
            </a:rPr>
            <a:t>Community Governance structure</a:t>
          </a:r>
        </a:p>
      </dgm:t>
    </dgm:pt>
    <dgm:pt modelId="{74DDB9C3-F733-4083-9529-32CEEA41B760}" type="parTrans" cxnId="{B17D30A5-93D0-456A-ACE2-FF505C24DD0E}">
      <dgm:prSet/>
      <dgm:spPr/>
    </dgm:pt>
    <dgm:pt modelId="{AF805413-C0D9-49EF-B302-E3E0DF4AF6C7}" type="sibTrans" cxnId="{B17D30A5-93D0-456A-ACE2-FF505C24DD0E}">
      <dgm:prSet/>
      <dgm:spPr/>
    </dgm:pt>
    <dgm:pt modelId="{328D0FCB-3244-4E6C-AD79-74756B236B7E}">
      <dgm:prSet phldrT="[Tex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spc="-5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Arial"/>
            </a:rPr>
            <a:t>Social empowerment and people participation</a:t>
          </a:r>
        </a:p>
      </dgm:t>
    </dgm:pt>
    <dgm:pt modelId="{97C43F03-3C20-4AD0-B39D-956D827C1D18}" type="parTrans" cxnId="{7F973DD8-5FFB-484A-BB9F-A1EF94764EF0}">
      <dgm:prSet/>
      <dgm:spPr/>
    </dgm:pt>
    <dgm:pt modelId="{4BAC7FF0-1102-405D-8E18-AB85A3B5851F}" type="sibTrans" cxnId="{7F973DD8-5FFB-484A-BB9F-A1EF94764EF0}">
      <dgm:prSet/>
      <dgm:spPr/>
    </dgm:pt>
    <dgm:pt modelId="{98B7474F-85FE-4C5E-9744-87E3A81CCEAC}">
      <dgm:prSet phldrT="[Tex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spc="-5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Arial"/>
            </a:rPr>
            <a:t>Inter-departmental committee</a:t>
          </a:r>
        </a:p>
      </dgm:t>
    </dgm:pt>
    <dgm:pt modelId="{6110398C-F9B9-409F-B06A-8899CED1F99F}" type="parTrans" cxnId="{883FC492-66E9-4971-825D-E3AF6FCBBF73}">
      <dgm:prSet/>
      <dgm:spPr/>
    </dgm:pt>
    <dgm:pt modelId="{6D3C8155-FCBF-44BC-8B21-0699044A5EFD}" type="sibTrans" cxnId="{883FC492-66E9-4971-825D-E3AF6FCBBF73}">
      <dgm:prSet/>
      <dgm:spPr/>
    </dgm:pt>
    <dgm:pt modelId="{58C41F9C-4E97-4D5B-BF4F-09239FFA5DB5}" type="pres">
      <dgm:prSet presAssocID="{3FD03EF7-F896-4405-8A9F-3176C97255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019159-D0DB-492C-8CCA-4D2BBE643CBB}" type="pres">
      <dgm:prSet presAssocID="{37B0F48D-9044-4F2A-8A83-654FA6FB06A6}" presName="composite" presStyleCnt="0"/>
      <dgm:spPr/>
    </dgm:pt>
    <dgm:pt modelId="{A4690AAD-7718-4BED-8506-025CC2F8FBD2}" type="pres">
      <dgm:prSet presAssocID="{37B0F48D-9044-4F2A-8A83-654FA6FB06A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C5043-D7C4-4A4B-B46B-A7BFBE5188A6}" type="pres">
      <dgm:prSet presAssocID="{37B0F48D-9044-4F2A-8A83-654FA6FB06A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F51F8-5822-4007-BD6A-AF2E78789579}" type="pres">
      <dgm:prSet presAssocID="{DB79CAAC-05B2-49BE-BBD5-672E6190C504}" presName="space" presStyleCnt="0"/>
      <dgm:spPr/>
    </dgm:pt>
    <dgm:pt modelId="{9043CA8A-5ED5-477C-8EB1-087755AC665C}" type="pres">
      <dgm:prSet presAssocID="{21F053DE-1E4B-41E7-ADEB-4E3DDE5787E6}" presName="composite" presStyleCnt="0"/>
      <dgm:spPr/>
    </dgm:pt>
    <dgm:pt modelId="{40C5FB55-CF39-4249-8443-47C1916C34DD}" type="pres">
      <dgm:prSet presAssocID="{21F053DE-1E4B-41E7-ADEB-4E3DDE5787E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221C3-92A4-4ABD-8383-0FBFF8719198}" type="pres">
      <dgm:prSet presAssocID="{21F053DE-1E4B-41E7-ADEB-4E3DDE5787E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159B8-0E55-42C1-B1AA-4FA5C71B8740}" type="pres">
      <dgm:prSet presAssocID="{067F0A80-D018-4E6F-B06F-23A098676ED6}" presName="space" presStyleCnt="0"/>
      <dgm:spPr/>
    </dgm:pt>
    <dgm:pt modelId="{45BC7623-8D32-47E7-B437-2C751628EC5E}" type="pres">
      <dgm:prSet presAssocID="{F1FC072F-82F8-4A59-AF87-5B19396691E4}" presName="composite" presStyleCnt="0"/>
      <dgm:spPr/>
    </dgm:pt>
    <dgm:pt modelId="{3BF176F9-F831-486E-9BAE-821F00127952}" type="pres">
      <dgm:prSet presAssocID="{F1FC072F-82F8-4A59-AF87-5B19396691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34AFF-88C9-496F-BEBD-26BAF4602CF6}" type="pres">
      <dgm:prSet presAssocID="{F1FC072F-82F8-4A59-AF87-5B19396691E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F10A83-C33E-4B35-8406-509069961436}" type="presOf" srcId="{8C712E71-C44D-4A1C-ADF3-0CA6E5335BB5}" destId="{6FC34AFF-88C9-496F-BEBD-26BAF4602CF6}" srcOrd="0" destOrd="5" presId="urn:microsoft.com/office/officeart/2005/8/layout/hList1"/>
    <dgm:cxn modelId="{F4755076-4FB4-437C-8BD4-BF5E10085303}" srcId="{F1FC072F-82F8-4A59-AF87-5B19396691E4}" destId="{76F45F01-36DF-4109-96B1-2AD239222850}" srcOrd="0" destOrd="0" parTransId="{9D77285E-8090-416B-B42C-C226EB0AB091}" sibTransId="{348937EC-B545-4F4F-8C1E-505B857F7870}"/>
    <dgm:cxn modelId="{9A234F5E-8375-4218-BC4D-138B0E4C6AFC}" type="presOf" srcId="{7CC5A7A5-2D59-4618-B5D3-55BF56CE1655}" destId="{6FC34AFF-88C9-496F-BEBD-26BAF4602CF6}" srcOrd="0" destOrd="2" presId="urn:microsoft.com/office/officeart/2005/8/layout/hList1"/>
    <dgm:cxn modelId="{A6E7A0E6-9171-4EB8-B4EA-801A76CBC2D5}" type="presOf" srcId="{6E3EAC61-5040-4003-9BFA-99161474704C}" destId="{F7A221C3-92A4-4ABD-8383-0FBFF8719198}" srcOrd="0" destOrd="5" presId="urn:microsoft.com/office/officeart/2005/8/layout/hList1"/>
    <dgm:cxn modelId="{AC7A6D0D-CA62-4728-A4ED-FFB071C826C8}" srcId="{37B0F48D-9044-4F2A-8A83-654FA6FB06A6}" destId="{AD0590AB-15FA-451B-9E7E-4009A42375A1}" srcOrd="1" destOrd="0" parTransId="{60D8E72D-5EA6-4BF8-945A-66959A0E790C}" sibTransId="{68443A63-29BE-4826-9460-DE5F934E0EF2}"/>
    <dgm:cxn modelId="{D5B09E44-94E1-4DCE-AD5B-83A65E5AF3AD}" srcId="{F1FC072F-82F8-4A59-AF87-5B19396691E4}" destId="{8C712E71-C44D-4A1C-ADF3-0CA6E5335BB5}" srcOrd="5" destOrd="0" parTransId="{57D6A282-828F-4FB0-A361-80B93EE0C118}" sibTransId="{557F1AA7-1A85-40A7-9CE0-4E3D5D5D7592}"/>
    <dgm:cxn modelId="{C043E93C-3E21-4570-ABF2-8FAD941AA231}" type="presOf" srcId="{C0EF8D20-34BD-4980-AFB0-31D5D1F93F4B}" destId="{F7A221C3-92A4-4ABD-8383-0FBFF8719198}" srcOrd="0" destOrd="6" presId="urn:microsoft.com/office/officeart/2005/8/layout/hList1"/>
    <dgm:cxn modelId="{C770BD94-D328-4EE1-8118-2074E2DD114A}" type="presOf" srcId="{D21896C0-31ED-427B-A36B-AAD3607A28DE}" destId="{6FC34AFF-88C9-496F-BEBD-26BAF4602CF6}" srcOrd="0" destOrd="6" presId="urn:microsoft.com/office/officeart/2005/8/layout/hList1"/>
    <dgm:cxn modelId="{245727F8-6504-4220-A4E4-D2206B2C3D6B}" type="presOf" srcId="{00CFC63B-FFC0-46D6-AA82-6493EE882F3B}" destId="{F7A221C3-92A4-4ABD-8383-0FBFF8719198}" srcOrd="0" destOrd="0" presId="urn:microsoft.com/office/officeart/2005/8/layout/hList1"/>
    <dgm:cxn modelId="{DFC7DFD8-A39D-4C12-B1F1-910FC5142FEF}" srcId="{3FD03EF7-F896-4405-8A9F-3176C97255C9}" destId="{21F053DE-1E4B-41E7-ADEB-4E3DDE5787E6}" srcOrd="1" destOrd="0" parTransId="{6C90F4D3-1634-4141-AAF9-F75A3F25220A}" sibTransId="{067F0A80-D018-4E6F-B06F-23A098676ED6}"/>
    <dgm:cxn modelId="{0FE7CB39-4462-4E7E-B14C-033ED0990C2B}" srcId="{21F053DE-1E4B-41E7-ADEB-4E3DDE5787E6}" destId="{0C14E49F-158A-459C-8101-A749DB6960EB}" srcOrd="1" destOrd="0" parTransId="{EA468582-6E79-460F-9CFD-FBE664F58C1C}" sibTransId="{622D7B3A-AA2C-4665-8A69-6B8BFB416100}"/>
    <dgm:cxn modelId="{8A42A1A2-BF3B-4C30-A7EC-EF34083D9DFE}" type="presOf" srcId="{3FD03EF7-F896-4405-8A9F-3176C97255C9}" destId="{58C41F9C-4E97-4D5B-BF4F-09239FFA5DB5}" srcOrd="0" destOrd="0" presId="urn:microsoft.com/office/officeart/2005/8/layout/hList1"/>
    <dgm:cxn modelId="{39BFDCFA-7A88-4E1C-9CF2-2DEDE5C7133E}" srcId="{F1FC072F-82F8-4A59-AF87-5B19396691E4}" destId="{D21896C0-31ED-427B-A36B-AAD3607A28DE}" srcOrd="6" destOrd="0" parTransId="{B4244068-F7D1-4317-AFC0-6F19D420A5F8}" sibTransId="{A5B3CD2A-23C9-4832-941B-10EAA31F7334}"/>
    <dgm:cxn modelId="{0340084D-3892-488E-8526-28E65470E338}" srcId="{37B0F48D-9044-4F2A-8A83-654FA6FB06A6}" destId="{DFF68B2F-6029-4EB8-9BE7-E9A48C60CB48}" srcOrd="6" destOrd="0" parTransId="{05D6AC3B-2488-4741-AF4B-570F0E804E42}" sibTransId="{103B1445-7B86-492F-B8E9-0392196030A9}"/>
    <dgm:cxn modelId="{483D5AED-8B04-4314-B025-E4C36F213BA8}" type="presOf" srcId="{0C14E49F-158A-459C-8101-A749DB6960EB}" destId="{F7A221C3-92A4-4ABD-8383-0FBFF8719198}" srcOrd="0" destOrd="1" presId="urn:microsoft.com/office/officeart/2005/8/layout/hList1"/>
    <dgm:cxn modelId="{86B3CCD3-297D-4989-AEC0-97CBE35C4F84}" srcId="{F1FC072F-82F8-4A59-AF87-5B19396691E4}" destId="{72822FF7-352B-4669-BCCB-F3DEB9E0FC17}" srcOrd="1" destOrd="0" parTransId="{A09A54DE-506E-44A8-BA9B-18FBD22CF465}" sibTransId="{1204138F-077F-4C29-96F8-4055D6294C25}"/>
    <dgm:cxn modelId="{C18650D5-66DD-43BB-8E6E-2DF1F3BB3317}" type="presOf" srcId="{675C62B1-F28D-46AF-995C-016D14A8F13B}" destId="{6FC34AFF-88C9-496F-BEBD-26BAF4602CF6}" srcOrd="0" destOrd="4" presId="urn:microsoft.com/office/officeart/2005/8/layout/hList1"/>
    <dgm:cxn modelId="{5C29D17D-D960-4151-8687-46131993051E}" srcId="{21F053DE-1E4B-41E7-ADEB-4E3DDE5787E6}" destId="{A4994DE5-5542-4C45-BF35-FDE9E697E6EE}" srcOrd="8" destOrd="0" parTransId="{FB4786FE-15FD-4100-859A-E3E3D4D2094D}" sibTransId="{839D05D2-CBEA-4CA4-B3C7-3BA8C252C837}"/>
    <dgm:cxn modelId="{3582D721-2386-49E4-B19D-F61E11E0AC14}" type="presOf" srcId="{BD362478-EF89-4FB7-82BB-738486402CF4}" destId="{F7A221C3-92A4-4ABD-8383-0FBFF8719198}" srcOrd="0" destOrd="7" presId="urn:microsoft.com/office/officeart/2005/8/layout/hList1"/>
    <dgm:cxn modelId="{7DDCB41B-9062-4513-BA5A-5A8E96E8FA02}" type="presOf" srcId="{72822FF7-352B-4669-BCCB-F3DEB9E0FC17}" destId="{6FC34AFF-88C9-496F-BEBD-26BAF4602CF6}" srcOrd="0" destOrd="1" presId="urn:microsoft.com/office/officeart/2005/8/layout/hList1"/>
    <dgm:cxn modelId="{23AF7B89-E785-4707-8B03-E0D123BCD71D}" srcId="{F1FC072F-82F8-4A59-AF87-5B19396691E4}" destId="{38D0F4CD-43AC-4C49-A8BE-C8A974CBD3B7}" srcOrd="7" destOrd="0" parTransId="{8F33780B-F182-4321-8C3F-62A01D942B25}" sibTransId="{472A4D93-5B06-4EC6-864C-D59F476D8D11}"/>
    <dgm:cxn modelId="{2E8D23EB-8887-428F-99EF-979F8B00AC30}" type="presOf" srcId="{37B0F48D-9044-4F2A-8A83-654FA6FB06A6}" destId="{A4690AAD-7718-4BED-8506-025CC2F8FBD2}" srcOrd="0" destOrd="0" presId="urn:microsoft.com/office/officeart/2005/8/layout/hList1"/>
    <dgm:cxn modelId="{962A8C82-E21A-4ABE-A72A-5BB73D93321E}" srcId="{F1FC072F-82F8-4A59-AF87-5B19396691E4}" destId="{7CC5A7A5-2D59-4618-B5D3-55BF56CE1655}" srcOrd="2" destOrd="0" parTransId="{DA0A3FAB-2692-4C8B-B541-0F41BD9978D7}" sibTransId="{B82D0CA9-EB60-4E5D-8557-01A99A9A0DA2}"/>
    <dgm:cxn modelId="{DDC7C968-FDB6-43B3-AFBD-4D843C3DE401}" srcId="{F1FC072F-82F8-4A59-AF87-5B19396691E4}" destId="{675C62B1-F28D-46AF-995C-016D14A8F13B}" srcOrd="4" destOrd="0" parTransId="{4052107B-8D66-4F90-A5AB-01A2F35335C2}" sibTransId="{FA2E755E-0685-4E43-B092-EC6815C0B7FD}"/>
    <dgm:cxn modelId="{F4FBE5C8-A195-4A05-9D61-58B6E67D5FBA}" type="presOf" srcId="{76F45F01-36DF-4109-96B1-2AD239222850}" destId="{6FC34AFF-88C9-496F-BEBD-26BAF4602CF6}" srcOrd="0" destOrd="0" presId="urn:microsoft.com/office/officeart/2005/8/layout/hList1"/>
    <dgm:cxn modelId="{FCF54061-AF1F-4949-89BD-0BCFA93C392C}" type="presOf" srcId="{EE5C1D53-54B3-4DA7-A1E4-862CECAF5113}" destId="{F37C5043-D7C4-4A4B-B46B-A7BFBE5188A6}" srcOrd="0" destOrd="4" presId="urn:microsoft.com/office/officeart/2005/8/layout/hList1"/>
    <dgm:cxn modelId="{523B8768-FAFE-4153-BA62-9E6132DE7B9F}" srcId="{21F053DE-1E4B-41E7-ADEB-4E3DDE5787E6}" destId="{00CFC63B-FFC0-46D6-AA82-6493EE882F3B}" srcOrd="0" destOrd="0" parTransId="{3107AFE4-8081-4913-8A40-ED3BDC6603A9}" sibTransId="{A7BCAC06-6664-403A-A270-B332CF796A38}"/>
    <dgm:cxn modelId="{73C7DED0-A152-444C-8DE6-63CB930A2B33}" srcId="{3FD03EF7-F896-4405-8A9F-3176C97255C9}" destId="{F1FC072F-82F8-4A59-AF87-5B19396691E4}" srcOrd="2" destOrd="0" parTransId="{6A336980-25CE-4373-92A7-AFE2FE1D8D86}" sibTransId="{F4597F3A-043E-4BE4-8CB5-4643C3FD918C}"/>
    <dgm:cxn modelId="{F0B6E49D-EEA3-45BB-B6A7-A7B8A6B9C327}" srcId="{21F053DE-1E4B-41E7-ADEB-4E3DDE5787E6}" destId="{6E3EAC61-5040-4003-9BFA-99161474704C}" srcOrd="5" destOrd="0" parTransId="{4D215098-8EF8-4D02-91A9-49B0AFBF5B90}" sibTransId="{FEE1E53C-E854-4A47-A4C9-EBAE34135B33}"/>
    <dgm:cxn modelId="{8FD0715E-FB81-44AA-94FC-A8F636F41524}" type="presOf" srcId="{EE924A21-CF5F-4B24-B7FE-92BC37F2A04A}" destId="{6FC34AFF-88C9-496F-BEBD-26BAF4602CF6}" srcOrd="0" destOrd="8" presId="urn:microsoft.com/office/officeart/2005/8/layout/hList1"/>
    <dgm:cxn modelId="{EDC77CA1-E7A5-45BD-BC9A-85259A3B1B1A}" srcId="{3FD03EF7-F896-4405-8A9F-3176C97255C9}" destId="{37B0F48D-9044-4F2A-8A83-654FA6FB06A6}" srcOrd="0" destOrd="0" parTransId="{1F7F62DB-996C-4F4A-863D-CE9EBE4AE9B8}" sibTransId="{DB79CAAC-05B2-49BE-BBD5-672E6190C504}"/>
    <dgm:cxn modelId="{550AD238-2CA5-486B-B294-7B35AAE60E62}" srcId="{37B0F48D-9044-4F2A-8A83-654FA6FB06A6}" destId="{794BB708-E7F6-4295-A5DF-02B071DA28DD}" srcOrd="2" destOrd="0" parTransId="{124810CA-961A-498C-855F-233DB6D39581}" sibTransId="{6A8C4C2C-B218-489A-9DF7-FEC9CCD68B31}"/>
    <dgm:cxn modelId="{15847856-EFA1-4F5C-8ED7-AEAB75DC9033}" type="presOf" srcId="{8B737EE2-1427-44E8-A373-D0EEBECB01D5}" destId="{6FC34AFF-88C9-496F-BEBD-26BAF4602CF6}" srcOrd="0" destOrd="3" presId="urn:microsoft.com/office/officeart/2005/8/layout/hList1"/>
    <dgm:cxn modelId="{16BE77F5-9C3D-4A16-862C-E3C9B8044D8E}" type="presOf" srcId="{AD0590AB-15FA-451B-9E7E-4009A42375A1}" destId="{F37C5043-D7C4-4A4B-B46B-A7BFBE5188A6}" srcOrd="0" destOrd="1" presId="urn:microsoft.com/office/officeart/2005/8/layout/hList1"/>
    <dgm:cxn modelId="{883FC492-66E9-4971-825D-E3AF6FCBBF73}" srcId="{21F053DE-1E4B-41E7-ADEB-4E3DDE5787E6}" destId="{98B7474F-85FE-4C5E-9744-87E3A81CCEAC}" srcOrd="2" destOrd="0" parTransId="{6110398C-F9B9-409F-B06A-8899CED1F99F}" sibTransId="{6D3C8155-FCBF-44BC-8B21-0699044A5EFD}"/>
    <dgm:cxn modelId="{7C0A7864-0D82-47E8-809B-F92BE6C7E71B}" type="presOf" srcId="{755E8DD6-8B6B-4151-B436-7FAC581F209E}" destId="{F37C5043-D7C4-4A4B-B46B-A7BFBE5188A6}" srcOrd="0" destOrd="0" presId="urn:microsoft.com/office/officeart/2005/8/layout/hList1"/>
    <dgm:cxn modelId="{471399F5-1821-425D-BDFC-27A925BD3C0D}" type="presOf" srcId="{328D0FCB-3244-4E6C-AD79-74756B236B7E}" destId="{F7A221C3-92A4-4ABD-8383-0FBFF8719198}" srcOrd="0" destOrd="4" presId="urn:microsoft.com/office/officeart/2005/8/layout/hList1"/>
    <dgm:cxn modelId="{E2B9B205-F964-4A22-8522-346B52647F89}" type="presOf" srcId="{98B7474F-85FE-4C5E-9744-87E3A81CCEAC}" destId="{F7A221C3-92A4-4ABD-8383-0FBFF8719198}" srcOrd="0" destOrd="2" presId="urn:microsoft.com/office/officeart/2005/8/layout/hList1"/>
    <dgm:cxn modelId="{1D98EB3D-19E0-4B90-A8A3-4D818AB73D84}" type="presOf" srcId="{44D878ED-88EA-4BFB-8653-5236A0D40789}" destId="{F37C5043-D7C4-4A4B-B46B-A7BFBE5188A6}" srcOrd="0" destOrd="7" presId="urn:microsoft.com/office/officeart/2005/8/layout/hList1"/>
    <dgm:cxn modelId="{3F49774A-03A0-40A2-9B0B-61E2396304B5}" srcId="{F1FC072F-82F8-4A59-AF87-5B19396691E4}" destId="{8B737EE2-1427-44E8-A373-D0EEBECB01D5}" srcOrd="3" destOrd="0" parTransId="{85FB21B9-9EF2-459C-95B2-2552C843F027}" sibTransId="{DA818A7D-604E-4B9C-9FB6-ED1F201F5268}"/>
    <dgm:cxn modelId="{6CFBB0B7-C477-4D11-A7EA-FCB49C59427F}" srcId="{37B0F48D-9044-4F2A-8A83-654FA6FB06A6}" destId="{44D878ED-88EA-4BFB-8653-5236A0D40789}" srcOrd="7" destOrd="0" parTransId="{F44873DE-1EE7-45D4-8FFB-C9FE688D31B0}" sibTransId="{67BAFA1A-0551-4367-826A-AD3D32C57BB9}"/>
    <dgm:cxn modelId="{0822670E-C894-416A-9F6B-129030F22E6D}" type="presOf" srcId="{A4994DE5-5542-4C45-BF35-FDE9E697E6EE}" destId="{F7A221C3-92A4-4ABD-8383-0FBFF8719198}" srcOrd="0" destOrd="8" presId="urn:microsoft.com/office/officeart/2005/8/layout/hList1"/>
    <dgm:cxn modelId="{3369550B-7ED0-46D7-8D49-9F01277C6DBB}" srcId="{37B0F48D-9044-4F2A-8A83-654FA6FB06A6}" destId="{4F7EF1A7-6874-4801-8876-E4AC3959F171}" srcOrd="5" destOrd="0" parTransId="{7E967CA6-8129-4BDD-A074-2E546B6CD727}" sibTransId="{2393C44D-A5E9-4C5A-AF6F-B8949AAE5AF7}"/>
    <dgm:cxn modelId="{21807442-C259-474E-8300-766CAAD1CE13}" srcId="{37B0F48D-9044-4F2A-8A83-654FA6FB06A6}" destId="{B7ED10C1-BF6A-47EE-9746-30C9ACCD2BB8}" srcOrd="3" destOrd="0" parTransId="{AEA62E51-95EC-4CE9-8B7D-564CEEBCE13B}" sibTransId="{A1647A20-AFA9-4D82-A13A-88B4A5B9C932}"/>
    <dgm:cxn modelId="{B17D30A5-93D0-456A-ACE2-FF505C24DD0E}" srcId="{21F053DE-1E4B-41E7-ADEB-4E3DDE5787E6}" destId="{5508EE3A-59AB-47DC-9F26-ECBFAC859377}" srcOrd="3" destOrd="0" parTransId="{74DDB9C3-F733-4083-9529-32CEEA41B760}" sibTransId="{AF805413-C0D9-49EF-B302-E3E0DF4AF6C7}"/>
    <dgm:cxn modelId="{AE63BEBD-A370-4544-8214-0F4D493BE193}" type="presOf" srcId="{4F7EF1A7-6874-4801-8876-E4AC3959F171}" destId="{F37C5043-D7C4-4A4B-B46B-A7BFBE5188A6}" srcOrd="0" destOrd="5" presId="urn:microsoft.com/office/officeart/2005/8/layout/hList1"/>
    <dgm:cxn modelId="{02602A8A-515E-4646-A293-1C893A8E3AED}" srcId="{21F053DE-1E4B-41E7-ADEB-4E3DDE5787E6}" destId="{C0EF8D20-34BD-4980-AFB0-31D5D1F93F4B}" srcOrd="6" destOrd="0" parTransId="{9294EAB2-0013-4B75-9B9C-EC803299911E}" sibTransId="{BD1AF314-73E4-4CC8-9D82-87A43AB7D5A5}"/>
    <dgm:cxn modelId="{13CB416D-A440-42EB-93E2-7E25917DB915}" srcId="{F1FC072F-82F8-4A59-AF87-5B19396691E4}" destId="{EE924A21-CF5F-4B24-B7FE-92BC37F2A04A}" srcOrd="8" destOrd="0" parTransId="{B4C51794-45B4-4DEF-8A7C-B13E094BF5C6}" sibTransId="{3F5FA958-5987-4A8A-8BDC-8368A5515447}"/>
    <dgm:cxn modelId="{147182B3-8D39-4533-AF2B-6FB2351C91AF}" type="presOf" srcId="{21F053DE-1E4B-41E7-ADEB-4E3DDE5787E6}" destId="{40C5FB55-CF39-4249-8443-47C1916C34DD}" srcOrd="0" destOrd="0" presId="urn:microsoft.com/office/officeart/2005/8/layout/hList1"/>
    <dgm:cxn modelId="{EFE0F0D5-3946-40E1-A2D8-7A4B574EAAD4}" type="presOf" srcId="{38D0F4CD-43AC-4C49-A8BE-C8A974CBD3B7}" destId="{6FC34AFF-88C9-496F-BEBD-26BAF4602CF6}" srcOrd="0" destOrd="7" presId="urn:microsoft.com/office/officeart/2005/8/layout/hList1"/>
    <dgm:cxn modelId="{153488D9-8270-45E8-BA86-0E71B2A4B620}" type="presOf" srcId="{794BB708-E7F6-4295-A5DF-02B071DA28DD}" destId="{F37C5043-D7C4-4A4B-B46B-A7BFBE5188A6}" srcOrd="0" destOrd="2" presId="urn:microsoft.com/office/officeart/2005/8/layout/hList1"/>
    <dgm:cxn modelId="{0D86F286-BAF7-4F15-97A4-40827DCCFA5F}" srcId="{21F053DE-1E4B-41E7-ADEB-4E3DDE5787E6}" destId="{BD362478-EF89-4FB7-82BB-738486402CF4}" srcOrd="7" destOrd="0" parTransId="{A1C286D5-4E55-4329-B873-57D977D9239C}" sibTransId="{5D6A3A3D-2689-4DEA-B987-11D59833D66E}"/>
    <dgm:cxn modelId="{6652A3D0-C3CE-437F-9603-F60DBAC7E908}" type="presOf" srcId="{5508EE3A-59AB-47DC-9F26-ECBFAC859377}" destId="{F7A221C3-92A4-4ABD-8383-0FBFF8719198}" srcOrd="0" destOrd="3" presId="urn:microsoft.com/office/officeart/2005/8/layout/hList1"/>
    <dgm:cxn modelId="{7F973DD8-5FFB-484A-BB9F-A1EF94764EF0}" srcId="{21F053DE-1E4B-41E7-ADEB-4E3DDE5787E6}" destId="{328D0FCB-3244-4E6C-AD79-74756B236B7E}" srcOrd="4" destOrd="0" parTransId="{97C43F03-3C20-4AD0-B39D-956D827C1D18}" sibTransId="{4BAC7FF0-1102-405D-8E18-AB85A3B5851F}"/>
    <dgm:cxn modelId="{BA67ADF3-48E6-4D95-99B1-ED3BBBEF45A7}" srcId="{37B0F48D-9044-4F2A-8A83-654FA6FB06A6}" destId="{EE5C1D53-54B3-4DA7-A1E4-862CECAF5113}" srcOrd="4" destOrd="0" parTransId="{6D4AACFD-1438-4A3C-98FE-57E6574DECA9}" sibTransId="{BBB46DA2-BD75-4411-805F-9C12B20A497B}"/>
    <dgm:cxn modelId="{E6A1EDDC-023B-4613-896B-7BCB01BB50D6}" type="presOf" srcId="{F1FC072F-82F8-4A59-AF87-5B19396691E4}" destId="{3BF176F9-F831-486E-9BAE-821F00127952}" srcOrd="0" destOrd="0" presId="urn:microsoft.com/office/officeart/2005/8/layout/hList1"/>
    <dgm:cxn modelId="{C9D7EAD2-3637-4A36-9DA4-5F315F5647A0}" type="presOf" srcId="{DFF68B2F-6029-4EB8-9BE7-E9A48C60CB48}" destId="{F37C5043-D7C4-4A4B-B46B-A7BFBE5188A6}" srcOrd="0" destOrd="6" presId="urn:microsoft.com/office/officeart/2005/8/layout/hList1"/>
    <dgm:cxn modelId="{1AC92B8C-E23F-465B-B9CF-79E88656BAC2}" srcId="{37B0F48D-9044-4F2A-8A83-654FA6FB06A6}" destId="{755E8DD6-8B6B-4151-B436-7FAC581F209E}" srcOrd="0" destOrd="0" parTransId="{CEFECA46-FDF8-4EC4-96EE-146FC789393E}" sibTransId="{B4273CB1-87D5-49BA-BD11-7DFB0A6A89A2}"/>
    <dgm:cxn modelId="{25732C4B-2C26-47AB-9A61-E96D2A8E15A2}" type="presOf" srcId="{B7ED10C1-BF6A-47EE-9746-30C9ACCD2BB8}" destId="{F37C5043-D7C4-4A4B-B46B-A7BFBE5188A6}" srcOrd="0" destOrd="3" presId="urn:microsoft.com/office/officeart/2005/8/layout/hList1"/>
    <dgm:cxn modelId="{C273C003-4E07-4E3F-8991-A8F1CC5EAB18}" type="presParOf" srcId="{58C41F9C-4E97-4D5B-BF4F-09239FFA5DB5}" destId="{4E019159-D0DB-492C-8CCA-4D2BBE643CBB}" srcOrd="0" destOrd="0" presId="urn:microsoft.com/office/officeart/2005/8/layout/hList1"/>
    <dgm:cxn modelId="{06250B4A-A4CD-4A36-9CB7-4CDBEE6236E9}" type="presParOf" srcId="{4E019159-D0DB-492C-8CCA-4D2BBE643CBB}" destId="{A4690AAD-7718-4BED-8506-025CC2F8FBD2}" srcOrd="0" destOrd="0" presId="urn:microsoft.com/office/officeart/2005/8/layout/hList1"/>
    <dgm:cxn modelId="{A0638C9D-8271-4F62-AA75-1F86FDF770E6}" type="presParOf" srcId="{4E019159-D0DB-492C-8CCA-4D2BBE643CBB}" destId="{F37C5043-D7C4-4A4B-B46B-A7BFBE5188A6}" srcOrd="1" destOrd="0" presId="urn:microsoft.com/office/officeart/2005/8/layout/hList1"/>
    <dgm:cxn modelId="{DF486A0E-7476-4DA7-9807-124A12DD21D8}" type="presParOf" srcId="{58C41F9C-4E97-4D5B-BF4F-09239FFA5DB5}" destId="{616F51F8-5822-4007-BD6A-AF2E78789579}" srcOrd="1" destOrd="0" presId="urn:microsoft.com/office/officeart/2005/8/layout/hList1"/>
    <dgm:cxn modelId="{01CCC404-0D59-4C5E-8487-C30C6EFB55AE}" type="presParOf" srcId="{58C41F9C-4E97-4D5B-BF4F-09239FFA5DB5}" destId="{9043CA8A-5ED5-477C-8EB1-087755AC665C}" srcOrd="2" destOrd="0" presId="urn:microsoft.com/office/officeart/2005/8/layout/hList1"/>
    <dgm:cxn modelId="{4FF42AE7-28D9-4535-A15E-73E1449FD0E9}" type="presParOf" srcId="{9043CA8A-5ED5-477C-8EB1-087755AC665C}" destId="{40C5FB55-CF39-4249-8443-47C1916C34DD}" srcOrd="0" destOrd="0" presId="urn:microsoft.com/office/officeart/2005/8/layout/hList1"/>
    <dgm:cxn modelId="{5B9E7528-D733-47D1-A60F-D27C22E11B19}" type="presParOf" srcId="{9043CA8A-5ED5-477C-8EB1-087755AC665C}" destId="{F7A221C3-92A4-4ABD-8383-0FBFF8719198}" srcOrd="1" destOrd="0" presId="urn:microsoft.com/office/officeart/2005/8/layout/hList1"/>
    <dgm:cxn modelId="{F91EED5D-960A-41FA-B6C0-10CC747DE51B}" type="presParOf" srcId="{58C41F9C-4E97-4D5B-BF4F-09239FFA5DB5}" destId="{6BF159B8-0E55-42C1-B1AA-4FA5C71B8740}" srcOrd="3" destOrd="0" presId="urn:microsoft.com/office/officeart/2005/8/layout/hList1"/>
    <dgm:cxn modelId="{3304F5A4-2F42-43F0-A25A-248EC5C5B800}" type="presParOf" srcId="{58C41F9C-4E97-4D5B-BF4F-09239FFA5DB5}" destId="{45BC7623-8D32-47E7-B437-2C751628EC5E}" srcOrd="4" destOrd="0" presId="urn:microsoft.com/office/officeart/2005/8/layout/hList1"/>
    <dgm:cxn modelId="{966511A7-6D07-46CD-87CB-DD7BCE52753C}" type="presParOf" srcId="{45BC7623-8D32-47E7-B437-2C751628EC5E}" destId="{3BF176F9-F831-486E-9BAE-821F00127952}" srcOrd="0" destOrd="0" presId="urn:microsoft.com/office/officeart/2005/8/layout/hList1"/>
    <dgm:cxn modelId="{21E8FCDC-606C-4BB9-B6D6-F50ED8948AB9}" type="presParOf" srcId="{45BC7623-8D32-47E7-B437-2C751628EC5E}" destId="{6FC34AFF-88C9-496F-BEBD-26BAF4602CF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7E7801-4D12-4BCC-9F8B-3CDECC6456C7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755B2E-18E9-46CD-9583-F45D1AC3023A}">
      <dgm:prSet phldrT="[Text]" custT="1"/>
      <dgm:spPr/>
      <dgm:t>
        <a:bodyPr/>
        <a:lstStyle/>
        <a:p>
          <a:r>
            <a:rPr lang="en-US" sz="1400" b="1" dirty="0"/>
            <a:t>Create a common vision  &amp; plan of action</a:t>
          </a:r>
        </a:p>
      </dgm:t>
    </dgm:pt>
    <dgm:pt modelId="{8CE00F2A-CF27-48C2-AE09-D7F1C28564AE}" type="parTrans" cxnId="{E2F0FD0E-21C0-4F8E-A972-D06B6475D925}">
      <dgm:prSet/>
      <dgm:spPr/>
      <dgm:t>
        <a:bodyPr/>
        <a:lstStyle/>
        <a:p>
          <a:endParaRPr lang="en-US"/>
        </a:p>
      </dgm:t>
    </dgm:pt>
    <dgm:pt modelId="{EA41E302-BBAF-491E-A62B-C31B73B2BBD4}" type="sibTrans" cxnId="{E2F0FD0E-21C0-4F8E-A972-D06B6475D925}">
      <dgm:prSet/>
      <dgm:spPr/>
      <dgm:t>
        <a:bodyPr/>
        <a:lstStyle/>
        <a:p>
          <a:endParaRPr lang="en-US"/>
        </a:p>
      </dgm:t>
    </dgm:pt>
    <dgm:pt modelId="{1F5F8C48-1D62-4AFE-B4D2-E195D2E52101}">
      <dgm:prSet phldrT="[Text]"/>
      <dgm:spPr/>
      <dgm:t>
        <a:bodyPr/>
        <a:lstStyle/>
        <a:p>
          <a:r>
            <a:rPr lang="en-US" b="1" spc="-10" dirty="0">
              <a:latin typeface="Arial"/>
              <a:cs typeface="Arial"/>
            </a:rPr>
            <a:t>Loo</a:t>
          </a:r>
          <a:r>
            <a:rPr lang="en-US" b="1" dirty="0">
              <a:latin typeface="Arial"/>
              <a:cs typeface="Arial"/>
            </a:rPr>
            <a:t>k</a:t>
          </a:r>
          <a:r>
            <a:rPr lang="en-US" b="1" spc="5" dirty="0">
              <a:latin typeface="Arial"/>
              <a:cs typeface="Arial"/>
            </a:rPr>
            <a:t> </a:t>
          </a:r>
          <a:r>
            <a:rPr lang="en-US" b="1" dirty="0">
              <a:latin typeface="Arial"/>
              <a:cs typeface="Arial"/>
            </a:rPr>
            <a:t>f</a:t>
          </a:r>
          <a:r>
            <a:rPr lang="en-US" b="1" spc="-10" dirty="0">
              <a:latin typeface="Arial"/>
              <a:cs typeface="Arial"/>
            </a:rPr>
            <a:t>or </a:t>
          </a:r>
          <a:r>
            <a:rPr lang="en-US" b="1" spc="35" dirty="0">
              <a:latin typeface="Arial"/>
              <a:cs typeface="Arial"/>
            </a:rPr>
            <a:t>w</a:t>
          </a:r>
          <a:r>
            <a:rPr lang="en-US" b="1" spc="-10" dirty="0">
              <a:latin typeface="Arial"/>
              <a:cs typeface="Arial"/>
            </a:rPr>
            <a:t>ind</a:t>
          </a:r>
          <a:r>
            <a:rPr lang="en-US" b="1" spc="-20" dirty="0">
              <a:latin typeface="Arial"/>
              <a:cs typeface="Arial"/>
            </a:rPr>
            <a:t>o</a:t>
          </a:r>
          <a:r>
            <a:rPr lang="en-US" b="1" dirty="0">
              <a:latin typeface="Arial"/>
              <a:cs typeface="Arial"/>
            </a:rPr>
            <a:t>w</a:t>
          </a:r>
          <a:r>
            <a:rPr lang="en-US" b="1" spc="-20" dirty="0">
              <a:latin typeface="Arial"/>
              <a:cs typeface="Arial"/>
            </a:rPr>
            <a:t> </a:t>
          </a:r>
          <a:r>
            <a:rPr lang="en-US" b="1" spc="-10" dirty="0">
              <a:latin typeface="Arial"/>
              <a:cs typeface="Arial"/>
            </a:rPr>
            <a:t>of opportunities</a:t>
          </a:r>
          <a:endParaRPr lang="en-US" dirty="0"/>
        </a:p>
      </dgm:t>
    </dgm:pt>
    <dgm:pt modelId="{27D20B38-0751-44F9-888E-65FC94864332}" type="parTrans" cxnId="{FD2C94D0-A19C-4773-A8BE-FD379014F479}">
      <dgm:prSet/>
      <dgm:spPr/>
      <dgm:t>
        <a:bodyPr/>
        <a:lstStyle/>
        <a:p>
          <a:endParaRPr lang="en-US"/>
        </a:p>
      </dgm:t>
    </dgm:pt>
    <dgm:pt modelId="{8A0ACFED-53B5-426E-972B-BDF2770F0676}" type="sibTrans" cxnId="{FD2C94D0-A19C-4773-A8BE-FD379014F479}">
      <dgm:prSet/>
      <dgm:spPr/>
      <dgm:t>
        <a:bodyPr/>
        <a:lstStyle/>
        <a:p>
          <a:endParaRPr lang="en-US"/>
        </a:p>
      </dgm:t>
    </dgm:pt>
    <dgm:pt modelId="{6964B080-1897-45E1-A511-87DA265BF0EC}">
      <dgm:prSet phldrT="[Text]"/>
      <dgm:spPr/>
      <dgm:t>
        <a:bodyPr/>
        <a:lstStyle/>
        <a:p>
          <a:r>
            <a:rPr lang="en-US" b="1" spc="-10" dirty="0">
              <a:latin typeface="Arial"/>
              <a:cs typeface="Arial"/>
            </a:rPr>
            <a:t>Building p</a:t>
          </a:r>
          <a:r>
            <a:rPr lang="en-US" b="1" dirty="0">
              <a:latin typeface="Arial"/>
              <a:cs typeface="Arial"/>
            </a:rPr>
            <a:t>a</a:t>
          </a:r>
          <a:r>
            <a:rPr lang="en-US" b="1" spc="5" dirty="0">
              <a:latin typeface="Arial"/>
              <a:cs typeface="Arial"/>
            </a:rPr>
            <a:t>r</a:t>
          </a:r>
          <a:r>
            <a:rPr lang="en-US" b="1" dirty="0">
              <a:latin typeface="Arial"/>
              <a:cs typeface="Arial"/>
            </a:rPr>
            <a:t>t</a:t>
          </a:r>
          <a:r>
            <a:rPr lang="en-US" b="1" spc="-10" dirty="0">
              <a:latin typeface="Arial"/>
              <a:cs typeface="Arial"/>
            </a:rPr>
            <a:t>n</a:t>
          </a:r>
          <a:r>
            <a:rPr lang="en-US" b="1" dirty="0">
              <a:latin typeface="Arial"/>
              <a:cs typeface="Arial"/>
            </a:rPr>
            <a:t>e</a:t>
          </a:r>
          <a:r>
            <a:rPr lang="en-US" b="1" spc="5" dirty="0">
              <a:latin typeface="Arial"/>
              <a:cs typeface="Arial"/>
            </a:rPr>
            <a:t>r</a:t>
          </a:r>
          <a:r>
            <a:rPr lang="en-US" b="1" dirty="0">
              <a:latin typeface="Arial"/>
              <a:cs typeface="Arial"/>
            </a:rPr>
            <a:t>s</a:t>
          </a:r>
          <a:r>
            <a:rPr lang="en-US" b="1" spc="-10" dirty="0">
              <a:latin typeface="Arial"/>
              <a:cs typeface="Arial"/>
            </a:rPr>
            <a:t>h</a:t>
          </a:r>
          <a:r>
            <a:rPr lang="en-US" b="1" spc="5" dirty="0">
              <a:latin typeface="Arial"/>
              <a:cs typeface="Arial"/>
            </a:rPr>
            <a:t>i</a:t>
          </a:r>
          <a:r>
            <a:rPr lang="en-US" b="1" dirty="0">
              <a:latin typeface="Arial"/>
              <a:cs typeface="Arial"/>
            </a:rPr>
            <a:t>p </a:t>
          </a:r>
          <a:r>
            <a:rPr lang="en-US" b="1" spc="-5" dirty="0">
              <a:latin typeface="Arial"/>
              <a:cs typeface="Arial"/>
            </a:rPr>
            <a:t>a</a:t>
          </a:r>
          <a:r>
            <a:rPr lang="en-US" b="1" spc="-10" dirty="0">
              <a:latin typeface="Arial"/>
              <a:cs typeface="Arial"/>
            </a:rPr>
            <a:t>n</a:t>
          </a:r>
          <a:r>
            <a:rPr lang="en-US" b="1" dirty="0">
              <a:latin typeface="Arial"/>
              <a:cs typeface="Arial"/>
            </a:rPr>
            <a:t>d t</a:t>
          </a:r>
          <a:r>
            <a:rPr lang="en-US" b="1" spc="5" dirty="0">
              <a:latin typeface="Arial"/>
              <a:cs typeface="Arial"/>
            </a:rPr>
            <a:t>r</a:t>
          </a:r>
          <a:r>
            <a:rPr lang="en-US" b="1" spc="-10" dirty="0">
              <a:latin typeface="Arial"/>
              <a:cs typeface="Arial"/>
            </a:rPr>
            <a:t>u</a:t>
          </a:r>
          <a:r>
            <a:rPr lang="en-US" b="1" dirty="0">
              <a:latin typeface="Arial"/>
              <a:cs typeface="Arial"/>
            </a:rPr>
            <a:t>st </a:t>
          </a:r>
          <a:r>
            <a:rPr lang="en-US" b="1" spc="35" dirty="0">
              <a:latin typeface="Arial"/>
              <a:cs typeface="Arial"/>
            </a:rPr>
            <a:t>w</a:t>
          </a:r>
          <a:r>
            <a:rPr lang="en-US" b="1" spc="-10" dirty="0">
              <a:latin typeface="Arial"/>
              <a:cs typeface="Arial"/>
            </a:rPr>
            <a:t>i</a:t>
          </a:r>
          <a:r>
            <a:rPr lang="en-US" b="1" dirty="0">
              <a:latin typeface="Arial"/>
              <a:cs typeface="Arial"/>
            </a:rPr>
            <a:t>th</a:t>
          </a:r>
          <a:r>
            <a:rPr lang="en-US" b="1" spc="-40" dirty="0">
              <a:latin typeface="Arial"/>
              <a:cs typeface="Arial"/>
            </a:rPr>
            <a:t> </a:t>
          </a:r>
          <a:r>
            <a:rPr lang="en-US" b="1" spc="-10" dirty="0">
              <a:latin typeface="Arial"/>
              <a:cs typeface="Arial"/>
            </a:rPr>
            <a:t>o</a:t>
          </a:r>
          <a:r>
            <a:rPr lang="en-US" b="1" dirty="0">
              <a:latin typeface="Arial"/>
              <a:cs typeface="Arial"/>
            </a:rPr>
            <a:t>t</a:t>
          </a:r>
          <a:r>
            <a:rPr lang="en-US" b="1" spc="-10" dirty="0">
              <a:latin typeface="Arial"/>
              <a:cs typeface="Arial"/>
            </a:rPr>
            <a:t>h</a:t>
          </a:r>
          <a:r>
            <a:rPr lang="en-US" b="1" spc="-5" dirty="0">
              <a:latin typeface="Arial"/>
              <a:cs typeface="Arial"/>
            </a:rPr>
            <a:t>e</a:t>
          </a:r>
          <a:r>
            <a:rPr lang="en-US" b="1" dirty="0">
              <a:latin typeface="Arial"/>
              <a:cs typeface="Arial"/>
            </a:rPr>
            <a:t>r s</a:t>
          </a:r>
          <a:r>
            <a:rPr lang="en-US" b="1" spc="-5" dirty="0">
              <a:latin typeface="Arial"/>
              <a:cs typeface="Arial"/>
            </a:rPr>
            <a:t>e</a:t>
          </a:r>
          <a:r>
            <a:rPr lang="en-US" b="1" dirty="0">
              <a:latin typeface="Arial"/>
              <a:cs typeface="Arial"/>
            </a:rPr>
            <a:t>ct</a:t>
          </a:r>
          <a:r>
            <a:rPr lang="en-US" b="1" spc="-10" dirty="0">
              <a:latin typeface="Arial"/>
              <a:cs typeface="Arial"/>
            </a:rPr>
            <a:t>o</a:t>
          </a:r>
          <a:r>
            <a:rPr lang="en-US" b="1" spc="5" dirty="0">
              <a:latin typeface="Arial"/>
              <a:cs typeface="Arial"/>
            </a:rPr>
            <a:t>r</a:t>
          </a:r>
          <a:r>
            <a:rPr lang="en-US" b="1" dirty="0">
              <a:latin typeface="Arial"/>
              <a:cs typeface="Arial"/>
            </a:rPr>
            <a:t>s</a:t>
          </a:r>
          <a:endParaRPr lang="en-US" dirty="0"/>
        </a:p>
      </dgm:t>
    </dgm:pt>
    <dgm:pt modelId="{1EE7365D-D063-4240-8A1D-8BB721C377C4}" type="parTrans" cxnId="{3030B06C-67BD-4144-B67B-1B869BE2B584}">
      <dgm:prSet/>
      <dgm:spPr/>
      <dgm:t>
        <a:bodyPr/>
        <a:lstStyle/>
        <a:p>
          <a:endParaRPr lang="en-US"/>
        </a:p>
      </dgm:t>
    </dgm:pt>
    <dgm:pt modelId="{CE316819-CAAB-4DB8-8D4E-CCE77C1F2452}" type="sibTrans" cxnId="{3030B06C-67BD-4144-B67B-1B869BE2B584}">
      <dgm:prSet/>
      <dgm:spPr/>
      <dgm:t>
        <a:bodyPr/>
        <a:lstStyle/>
        <a:p>
          <a:endParaRPr lang="en-US"/>
        </a:p>
      </dgm:t>
    </dgm:pt>
    <dgm:pt modelId="{8C7686AD-FA28-4A12-9DCC-B6131F41AF07}">
      <dgm:prSet phldrT="[Text]"/>
      <dgm:spPr/>
      <dgm:t>
        <a:bodyPr/>
        <a:lstStyle/>
        <a:p>
          <a:r>
            <a:rPr lang="en-US" b="1" dirty="0">
              <a:latin typeface="Arial"/>
              <a:cs typeface="Arial"/>
            </a:rPr>
            <a:t>G</a:t>
          </a:r>
          <a:r>
            <a:rPr lang="en-US" b="1" spc="-5" dirty="0">
              <a:latin typeface="Arial"/>
              <a:cs typeface="Arial"/>
            </a:rPr>
            <a:t>e</a:t>
          </a:r>
          <a:r>
            <a:rPr lang="en-US" b="1" spc="-10" dirty="0">
              <a:latin typeface="Arial"/>
              <a:cs typeface="Arial"/>
            </a:rPr>
            <a:t>n</a:t>
          </a:r>
          <a:r>
            <a:rPr lang="en-US" b="1" dirty="0">
              <a:latin typeface="Arial"/>
              <a:cs typeface="Arial"/>
            </a:rPr>
            <a:t>e</a:t>
          </a:r>
          <a:r>
            <a:rPr lang="en-US" b="1" spc="5" dirty="0">
              <a:latin typeface="Arial"/>
              <a:cs typeface="Arial"/>
            </a:rPr>
            <a:t>r</a:t>
          </a:r>
          <a:r>
            <a:rPr lang="en-US" b="1" dirty="0">
              <a:latin typeface="Arial"/>
              <a:cs typeface="Arial"/>
            </a:rPr>
            <a:t>ate </a:t>
          </a:r>
          <a:r>
            <a:rPr lang="en-US" b="1" spc="35" dirty="0">
              <a:latin typeface="Arial"/>
              <a:cs typeface="Arial"/>
            </a:rPr>
            <a:t>w</a:t>
          </a:r>
          <a:r>
            <a:rPr lang="en-US" b="1" spc="-10" dirty="0">
              <a:latin typeface="Arial"/>
              <a:cs typeface="Arial"/>
            </a:rPr>
            <a:t>in-</a:t>
          </a:r>
          <a:r>
            <a:rPr lang="en-US" b="1" spc="10" dirty="0">
              <a:latin typeface="Arial"/>
              <a:cs typeface="Arial"/>
            </a:rPr>
            <a:t>w</a:t>
          </a:r>
          <a:r>
            <a:rPr lang="en-US" b="1" spc="-10" dirty="0">
              <a:latin typeface="Arial"/>
              <a:cs typeface="Arial"/>
            </a:rPr>
            <a:t>i</a:t>
          </a:r>
          <a:r>
            <a:rPr lang="en-US" b="1" dirty="0">
              <a:latin typeface="Arial"/>
              <a:cs typeface="Arial"/>
            </a:rPr>
            <a:t>n</a:t>
          </a:r>
          <a:endParaRPr lang="en-US" dirty="0">
            <a:latin typeface="Arial"/>
            <a:cs typeface="Arial"/>
          </a:endParaRPr>
        </a:p>
        <a:p>
          <a:r>
            <a:rPr lang="en-US" b="1" spc="-10" dirty="0">
              <a:latin typeface="Arial"/>
              <a:cs typeface="Arial"/>
            </a:rPr>
            <a:t>B</a:t>
          </a:r>
          <a:r>
            <a:rPr lang="en-US" b="1" spc="-5" dirty="0">
              <a:latin typeface="Arial"/>
              <a:cs typeface="Arial"/>
            </a:rPr>
            <a:t>e</a:t>
          </a:r>
          <a:r>
            <a:rPr lang="en-US" b="1" spc="-10" dirty="0">
              <a:latin typeface="Arial"/>
              <a:cs typeface="Arial"/>
            </a:rPr>
            <a:t>n</a:t>
          </a:r>
          <a:r>
            <a:rPr lang="en-US" b="1" dirty="0">
              <a:latin typeface="Arial"/>
              <a:cs typeface="Arial"/>
            </a:rPr>
            <a:t>ef</a:t>
          </a:r>
          <a:r>
            <a:rPr lang="en-US" b="1" spc="5" dirty="0">
              <a:latin typeface="Arial"/>
              <a:cs typeface="Arial"/>
            </a:rPr>
            <a:t>i</a:t>
          </a:r>
          <a:r>
            <a:rPr lang="en-US" b="1" dirty="0">
              <a:latin typeface="Arial"/>
              <a:cs typeface="Arial"/>
            </a:rPr>
            <a:t>t</a:t>
          </a:r>
          <a:r>
            <a:rPr lang="en-US" b="1" spc="-10" dirty="0">
              <a:latin typeface="Arial"/>
              <a:cs typeface="Arial"/>
            </a:rPr>
            <a:t> </a:t>
          </a:r>
          <a:r>
            <a:rPr lang="en-US" b="1" dirty="0">
              <a:latin typeface="Arial"/>
              <a:cs typeface="Arial"/>
            </a:rPr>
            <a:t>to take</a:t>
          </a:r>
          <a:r>
            <a:rPr lang="en-US" b="1" spc="-10" dirty="0">
              <a:latin typeface="Arial"/>
              <a:cs typeface="Arial"/>
            </a:rPr>
            <a:t> h</a:t>
          </a:r>
          <a:r>
            <a:rPr lang="en-US" b="1" dirty="0">
              <a:latin typeface="Arial"/>
              <a:cs typeface="Arial"/>
            </a:rPr>
            <a:t>e</a:t>
          </a:r>
          <a:r>
            <a:rPr lang="en-US" b="1" spc="-5" dirty="0">
              <a:latin typeface="Arial"/>
              <a:cs typeface="Arial"/>
            </a:rPr>
            <a:t>a</a:t>
          </a:r>
          <a:r>
            <a:rPr lang="en-US" b="1" spc="5" dirty="0">
              <a:latin typeface="Arial"/>
              <a:cs typeface="Arial"/>
            </a:rPr>
            <a:t>l</a:t>
          </a:r>
          <a:r>
            <a:rPr lang="en-US" b="1" dirty="0">
              <a:latin typeface="Arial"/>
              <a:cs typeface="Arial"/>
            </a:rPr>
            <a:t>th </a:t>
          </a:r>
          <a:r>
            <a:rPr lang="en-US" b="1" spc="5" dirty="0">
              <a:latin typeface="Arial"/>
              <a:cs typeface="Arial"/>
            </a:rPr>
            <a:t>i</a:t>
          </a:r>
          <a:r>
            <a:rPr lang="en-US" b="1" spc="-10" dirty="0">
              <a:latin typeface="Arial"/>
              <a:cs typeface="Arial"/>
            </a:rPr>
            <a:t>n</a:t>
          </a:r>
          <a:r>
            <a:rPr lang="en-US" b="1" dirty="0">
              <a:latin typeface="Arial"/>
              <a:cs typeface="Arial"/>
            </a:rPr>
            <a:t>to </a:t>
          </a:r>
          <a:r>
            <a:rPr lang="en-US" b="1" spc="-5" dirty="0">
              <a:latin typeface="Arial"/>
              <a:cs typeface="Arial"/>
            </a:rPr>
            <a:t>a</a:t>
          </a:r>
          <a:r>
            <a:rPr lang="en-US" b="1" dirty="0">
              <a:latin typeface="Arial"/>
              <a:cs typeface="Arial"/>
            </a:rPr>
            <a:t>cc</a:t>
          </a:r>
          <a:r>
            <a:rPr lang="en-US" b="1" spc="-10" dirty="0">
              <a:latin typeface="Arial"/>
              <a:cs typeface="Arial"/>
            </a:rPr>
            <a:t>ount</a:t>
          </a:r>
          <a:endParaRPr lang="en-US" dirty="0"/>
        </a:p>
      </dgm:t>
    </dgm:pt>
    <dgm:pt modelId="{B441819B-D632-4CAC-921E-4766D96F2689}" type="parTrans" cxnId="{878DB292-F21A-46D0-8D9B-D15E234F8293}">
      <dgm:prSet/>
      <dgm:spPr/>
      <dgm:t>
        <a:bodyPr/>
        <a:lstStyle/>
        <a:p>
          <a:endParaRPr lang="en-US"/>
        </a:p>
      </dgm:t>
    </dgm:pt>
    <dgm:pt modelId="{8C857330-F6CA-4AC9-A74D-5BA395012B81}" type="sibTrans" cxnId="{878DB292-F21A-46D0-8D9B-D15E234F8293}">
      <dgm:prSet/>
      <dgm:spPr/>
      <dgm:t>
        <a:bodyPr/>
        <a:lstStyle/>
        <a:p>
          <a:endParaRPr lang="en-US"/>
        </a:p>
      </dgm:t>
    </dgm:pt>
    <dgm:pt modelId="{ACCEACC4-1D74-46B7-B9C6-3EBA30D91E5C}">
      <dgm:prSet phldrT="[Text]"/>
      <dgm:spPr/>
      <dgm:t>
        <a:bodyPr/>
        <a:lstStyle/>
        <a:p>
          <a:r>
            <a:rPr lang="en-US" b="1" dirty="0">
              <a:latin typeface="Arial"/>
              <a:cs typeface="Arial"/>
            </a:rPr>
            <a:t>P</a:t>
          </a:r>
          <a:r>
            <a:rPr lang="en-US" b="1" spc="-5" dirty="0">
              <a:latin typeface="Arial"/>
              <a:cs typeface="Arial"/>
            </a:rPr>
            <a:t>a</a:t>
          </a:r>
          <a:r>
            <a:rPr lang="en-US" b="1" spc="5" dirty="0">
              <a:latin typeface="Arial"/>
              <a:cs typeface="Arial"/>
            </a:rPr>
            <a:t>r</a:t>
          </a:r>
          <a:r>
            <a:rPr lang="en-US" b="1" dirty="0">
              <a:latin typeface="Arial"/>
              <a:cs typeface="Arial"/>
            </a:rPr>
            <a:t>t</a:t>
          </a:r>
          <a:r>
            <a:rPr lang="en-US" b="1" spc="5" dirty="0">
              <a:latin typeface="Arial"/>
              <a:cs typeface="Arial"/>
            </a:rPr>
            <a:t>i</a:t>
          </a:r>
          <a:r>
            <a:rPr lang="en-US" b="1" dirty="0">
              <a:latin typeface="Arial"/>
              <a:cs typeface="Arial"/>
            </a:rPr>
            <a:t>c</a:t>
          </a:r>
          <a:r>
            <a:rPr lang="en-US" b="1" spc="5" dirty="0">
              <a:latin typeface="Arial"/>
              <a:cs typeface="Arial"/>
            </a:rPr>
            <a:t>i</a:t>
          </a:r>
          <a:r>
            <a:rPr lang="en-US" b="1" spc="-10" dirty="0">
              <a:latin typeface="Arial"/>
              <a:cs typeface="Arial"/>
            </a:rPr>
            <a:t>p</a:t>
          </a:r>
          <a:r>
            <a:rPr lang="en-US" b="1" spc="-5" dirty="0">
              <a:latin typeface="Arial"/>
              <a:cs typeface="Arial"/>
            </a:rPr>
            <a:t>a</a:t>
          </a:r>
          <a:r>
            <a:rPr lang="en-US" b="1" dirty="0">
              <a:latin typeface="Arial"/>
              <a:cs typeface="Arial"/>
            </a:rPr>
            <a:t>t</a:t>
          </a:r>
          <a:r>
            <a:rPr lang="en-US" b="1" spc="-10" dirty="0">
              <a:latin typeface="Arial"/>
              <a:cs typeface="Arial"/>
            </a:rPr>
            <a:t>o</a:t>
          </a:r>
          <a:r>
            <a:rPr lang="en-US" b="1" dirty="0">
              <a:latin typeface="Arial"/>
              <a:cs typeface="Arial"/>
            </a:rPr>
            <a:t>r y</a:t>
          </a:r>
          <a:r>
            <a:rPr lang="en-US" b="1" spc="-10" dirty="0">
              <a:latin typeface="Arial"/>
              <a:cs typeface="Arial"/>
            </a:rPr>
            <a:t> p</a:t>
          </a:r>
          <a:r>
            <a:rPr lang="en-US" b="1" spc="5" dirty="0">
              <a:latin typeface="Arial"/>
              <a:cs typeface="Arial"/>
            </a:rPr>
            <a:t>r</a:t>
          </a:r>
          <a:r>
            <a:rPr lang="en-US" b="1" spc="-10" dirty="0">
              <a:latin typeface="Arial"/>
              <a:cs typeface="Arial"/>
            </a:rPr>
            <a:t>o</a:t>
          </a:r>
          <a:r>
            <a:rPr lang="en-US" b="1" dirty="0">
              <a:latin typeface="Arial"/>
              <a:cs typeface="Arial"/>
            </a:rPr>
            <a:t>ce</a:t>
          </a:r>
          <a:r>
            <a:rPr lang="en-US" b="1" spc="-5" dirty="0">
              <a:latin typeface="Arial"/>
              <a:cs typeface="Arial"/>
            </a:rPr>
            <a:t>ss </a:t>
          </a:r>
          <a:r>
            <a:rPr lang="en-US" b="1" spc="5" dirty="0">
              <a:latin typeface="Arial"/>
              <a:cs typeface="Arial"/>
            </a:rPr>
            <a:t>i</a:t>
          </a:r>
          <a:r>
            <a:rPr lang="en-US" b="1" dirty="0">
              <a:latin typeface="Arial"/>
              <a:cs typeface="Arial"/>
            </a:rPr>
            <a:t>n</a:t>
          </a:r>
          <a:r>
            <a:rPr lang="en-US" b="1" spc="-15" dirty="0">
              <a:latin typeface="Arial"/>
              <a:cs typeface="Arial"/>
            </a:rPr>
            <a:t> </a:t>
          </a:r>
          <a:r>
            <a:rPr lang="en-US" b="1" dirty="0">
              <a:latin typeface="Arial"/>
              <a:cs typeface="Arial"/>
            </a:rPr>
            <a:t>m</a:t>
          </a:r>
          <a:r>
            <a:rPr lang="en-US" b="1" spc="-10" dirty="0">
              <a:latin typeface="Arial"/>
              <a:cs typeface="Arial"/>
            </a:rPr>
            <a:t>on</a:t>
          </a:r>
          <a:r>
            <a:rPr lang="en-US" b="1" spc="5" dirty="0">
              <a:latin typeface="Arial"/>
              <a:cs typeface="Arial"/>
            </a:rPr>
            <a:t>i</a:t>
          </a:r>
          <a:r>
            <a:rPr lang="en-US" b="1" dirty="0">
              <a:latin typeface="Arial"/>
              <a:cs typeface="Arial"/>
            </a:rPr>
            <a:t>t</a:t>
          </a:r>
          <a:r>
            <a:rPr lang="en-US" b="1" spc="-10" dirty="0">
              <a:latin typeface="Arial"/>
              <a:cs typeface="Arial"/>
            </a:rPr>
            <a:t>or h</a:t>
          </a:r>
          <a:r>
            <a:rPr lang="en-US" b="1" dirty="0">
              <a:latin typeface="Arial"/>
              <a:cs typeface="Arial"/>
            </a:rPr>
            <a:t>e</a:t>
          </a:r>
          <a:r>
            <a:rPr lang="en-US" b="1" spc="-5" dirty="0">
              <a:latin typeface="Arial"/>
              <a:cs typeface="Arial"/>
            </a:rPr>
            <a:t>a</a:t>
          </a:r>
          <a:r>
            <a:rPr lang="en-US" b="1" spc="5" dirty="0">
              <a:latin typeface="Arial"/>
              <a:cs typeface="Arial"/>
            </a:rPr>
            <a:t>l</a:t>
          </a:r>
          <a:r>
            <a:rPr lang="en-US" b="1" dirty="0">
              <a:latin typeface="Arial"/>
              <a:cs typeface="Arial"/>
            </a:rPr>
            <a:t>th </a:t>
          </a:r>
          <a:r>
            <a:rPr lang="en-US" b="1" spc="5" dirty="0">
              <a:latin typeface="Arial"/>
              <a:cs typeface="Arial"/>
            </a:rPr>
            <a:t>i</a:t>
          </a:r>
          <a:r>
            <a:rPr lang="en-US" b="1" dirty="0">
              <a:latin typeface="Arial"/>
              <a:cs typeface="Arial"/>
            </a:rPr>
            <a:t>m</a:t>
          </a:r>
          <a:r>
            <a:rPr lang="en-US" b="1" spc="-10" dirty="0">
              <a:latin typeface="Arial"/>
              <a:cs typeface="Arial"/>
            </a:rPr>
            <a:t>p</a:t>
          </a:r>
          <a:r>
            <a:rPr lang="en-US" b="1" dirty="0">
              <a:latin typeface="Arial"/>
              <a:cs typeface="Arial"/>
            </a:rPr>
            <a:t>a</a:t>
          </a:r>
          <a:r>
            <a:rPr lang="en-US" b="1" spc="-5" dirty="0">
              <a:latin typeface="Arial"/>
              <a:cs typeface="Arial"/>
            </a:rPr>
            <a:t>ct </a:t>
          </a:r>
          <a:r>
            <a:rPr lang="en-US" b="1" dirty="0">
              <a:latin typeface="Arial"/>
              <a:cs typeface="Arial"/>
            </a:rPr>
            <a:t>a</a:t>
          </a:r>
          <a:r>
            <a:rPr lang="en-US" b="1" spc="-5" dirty="0">
              <a:latin typeface="Arial"/>
              <a:cs typeface="Arial"/>
            </a:rPr>
            <a:t>s</a:t>
          </a:r>
          <a:r>
            <a:rPr lang="en-US" b="1" dirty="0">
              <a:latin typeface="Arial"/>
              <a:cs typeface="Arial"/>
            </a:rPr>
            <a:t>se</a:t>
          </a:r>
          <a:r>
            <a:rPr lang="en-US" b="1" spc="-5" dirty="0">
              <a:latin typeface="Arial"/>
              <a:cs typeface="Arial"/>
            </a:rPr>
            <a:t>s</a:t>
          </a:r>
          <a:r>
            <a:rPr lang="en-US" b="1" dirty="0">
              <a:latin typeface="Arial"/>
              <a:cs typeface="Arial"/>
            </a:rPr>
            <a:t>sm</a:t>
          </a:r>
          <a:r>
            <a:rPr lang="en-US" b="1" spc="-5" dirty="0">
              <a:latin typeface="Arial"/>
              <a:cs typeface="Arial"/>
            </a:rPr>
            <a:t>e</a:t>
          </a:r>
          <a:r>
            <a:rPr lang="en-US" b="1" spc="-10" dirty="0">
              <a:latin typeface="Arial"/>
              <a:cs typeface="Arial"/>
            </a:rPr>
            <a:t>n</a:t>
          </a:r>
          <a:r>
            <a:rPr lang="en-US" b="1" dirty="0">
              <a:latin typeface="Arial"/>
              <a:cs typeface="Arial"/>
            </a:rPr>
            <a:t>t</a:t>
          </a:r>
          <a:endParaRPr lang="en-US" dirty="0"/>
        </a:p>
      </dgm:t>
    </dgm:pt>
    <dgm:pt modelId="{B2ABAE1A-68EA-475B-9DC8-F2155E82E713}" type="parTrans" cxnId="{1EDFEB28-B5ED-4B2C-8FF4-9124751C0660}">
      <dgm:prSet/>
      <dgm:spPr/>
      <dgm:t>
        <a:bodyPr/>
        <a:lstStyle/>
        <a:p>
          <a:endParaRPr lang="en-US"/>
        </a:p>
      </dgm:t>
    </dgm:pt>
    <dgm:pt modelId="{3C8967E2-EC2D-4206-A678-405B0E8A2014}" type="sibTrans" cxnId="{1EDFEB28-B5ED-4B2C-8FF4-9124751C0660}">
      <dgm:prSet/>
      <dgm:spPr/>
      <dgm:t>
        <a:bodyPr/>
        <a:lstStyle/>
        <a:p>
          <a:endParaRPr lang="en-US"/>
        </a:p>
      </dgm:t>
    </dgm:pt>
    <dgm:pt modelId="{FF40DC96-7C02-4F31-B291-9B013241B884}">
      <dgm:prSet phldrT="[Text]"/>
      <dgm:spPr/>
      <dgm:t>
        <a:bodyPr/>
        <a:lstStyle/>
        <a:p>
          <a:r>
            <a:rPr lang="en-US" b="1" spc="-80" dirty="0">
              <a:latin typeface="Arial"/>
              <a:cs typeface="Arial"/>
            </a:rPr>
            <a:t>T</a:t>
          </a:r>
          <a:r>
            <a:rPr lang="en-US" b="1" spc="5" dirty="0">
              <a:latin typeface="Arial"/>
              <a:cs typeface="Arial"/>
            </a:rPr>
            <a:t>r</a:t>
          </a:r>
          <a:r>
            <a:rPr lang="en-US" b="1" dirty="0">
              <a:latin typeface="Arial"/>
              <a:cs typeface="Arial"/>
            </a:rPr>
            <a:t>a</a:t>
          </a:r>
          <a:r>
            <a:rPr lang="en-US" b="1" spc="-10" dirty="0">
              <a:latin typeface="Arial"/>
              <a:cs typeface="Arial"/>
            </a:rPr>
            <a:t>n</a:t>
          </a:r>
          <a:r>
            <a:rPr lang="en-US" b="1" dirty="0">
              <a:latin typeface="Arial"/>
              <a:cs typeface="Arial"/>
            </a:rPr>
            <a:t>s</a:t>
          </a:r>
          <a:r>
            <a:rPr lang="en-US" b="1" spc="-10" dirty="0">
              <a:latin typeface="Arial"/>
              <a:cs typeface="Arial"/>
            </a:rPr>
            <a:t>p</a:t>
          </a:r>
          <a:r>
            <a:rPr lang="en-US" b="1" dirty="0">
              <a:latin typeface="Arial"/>
              <a:cs typeface="Arial"/>
            </a:rPr>
            <a:t>a</a:t>
          </a:r>
          <a:r>
            <a:rPr lang="en-US" b="1" spc="5" dirty="0">
              <a:latin typeface="Arial"/>
              <a:cs typeface="Arial"/>
            </a:rPr>
            <a:t>r</a:t>
          </a:r>
          <a:r>
            <a:rPr lang="en-US" b="1" spc="-5" dirty="0">
              <a:latin typeface="Arial"/>
              <a:cs typeface="Arial"/>
            </a:rPr>
            <a:t>e</a:t>
          </a:r>
          <a:r>
            <a:rPr lang="en-US" b="1" spc="-10" dirty="0">
              <a:latin typeface="Arial"/>
              <a:cs typeface="Arial"/>
            </a:rPr>
            <a:t>n</a:t>
          </a:r>
          <a:r>
            <a:rPr lang="en-US" b="1" dirty="0">
              <a:latin typeface="Arial"/>
              <a:cs typeface="Arial"/>
            </a:rPr>
            <a:t>cy</a:t>
          </a:r>
          <a:endParaRPr lang="en-US" dirty="0">
            <a:latin typeface="Arial"/>
            <a:cs typeface="Arial"/>
          </a:endParaRPr>
        </a:p>
        <a:p>
          <a:r>
            <a:rPr lang="en-US" b="1" spc="-45" dirty="0">
              <a:latin typeface="Arial"/>
              <a:cs typeface="Arial"/>
            </a:rPr>
            <a:t>A</a:t>
          </a:r>
          <a:r>
            <a:rPr lang="en-US" b="1" dirty="0">
              <a:latin typeface="Arial"/>
              <a:cs typeface="Arial"/>
            </a:rPr>
            <a:t>c</a:t>
          </a:r>
          <a:r>
            <a:rPr lang="en-US" b="1" spc="-5" dirty="0">
              <a:latin typeface="Arial"/>
              <a:cs typeface="Arial"/>
            </a:rPr>
            <a:t>c</a:t>
          </a:r>
          <a:r>
            <a:rPr lang="en-US" b="1" spc="-10" dirty="0">
              <a:latin typeface="Arial"/>
              <a:cs typeface="Arial"/>
            </a:rPr>
            <a:t>oun</a:t>
          </a:r>
          <a:r>
            <a:rPr lang="en-US" b="1" dirty="0">
              <a:latin typeface="Arial"/>
              <a:cs typeface="Arial"/>
            </a:rPr>
            <a:t>ta</a:t>
          </a:r>
          <a:r>
            <a:rPr lang="en-US" b="1" spc="-10" dirty="0">
              <a:latin typeface="Arial"/>
              <a:cs typeface="Arial"/>
            </a:rPr>
            <a:t>b</a:t>
          </a:r>
          <a:r>
            <a:rPr lang="en-US" b="1" spc="5" dirty="0">
              <a:latin typeface="Arial"/>
              <a:cs typeface="Arial"/>
            </a:rPr>
            <a:t>ili</a:t>
          </a:r>
          <a:r>
            <a:rPr lang="en-US" b="1" spc="10" dirty="0">
              <a:latin typeface="Arial"/>
              <a:cs typeface="Arial"/>
            </a:rPr>
            <a:t>t</a:t>
          </a:r>
          <a:r>
            <a:rPr lang="en-US" b="1" dirty="0">
              <a:latin typeface="Arial"/>
              <a:cs typeface="Arial"/>
            </a:rPr>
            <a:t>y </a:t>
          </a:r>
          <a:r>
            <a:rPr lang="en-US" b="1" spc="-10" dirty="0">
              <a:latin typeface="Arial"/>
              <a:cs typeface="Arial"/>
            </a:rPr>
            <a:t>p</a:t>
          </a:r>
          <a:r>
            <a:rPr lang="en-US" b="1" spc="5" dirty="0">
              <a:latin typeface="Arial"/>
              <a:cs typeface="Arial"/>
            </a:rPr>
            <a:t>r</a:t>
          </a:r>
          <a:r>
            <a:rPr lang="en-US" b="1" spc="-10" dirty="0">
              <a:latin typeface="Arial"/>
              <a:cs typeface="Arial"/>
            </a:rPr>
            <a:t>o</a:t>
          </a:r>
          <a:r>
            <a:rPr lang="en-US" b="1" spc="-5" dirty="0">
              <a:latin typeface="Arial"/>
              <a:cs typeface="Arial"/>
            </a:rPr>
            <a:t>c</a:t>
          </a:r>
          <a:r>
            <a:rPr lang="en-US" b="1" dirty="0">
              <a:latin typeface="Arial"/>
              <a:cs typeface="Arial"/>
            </a:rPr>
            <a:t>e</a:t>
          </a:r>
          <a:r>
            <a:rPr lang="en-US" b="1" spc="-5" dirty="0">
              <a:latin typeface="Arial"/>
              <a:cs typeface="Arial"/>
            </a:rPr>
            <a:t>ss</a:t>
          </a:r>
          <a:endParaRPr lang="en-US" dirty="0"/>
        </a:p>
      </dgm:t>
    </dgm:pt>
    <dgm:pt modelId="{CCA7ABCA-90F2-45AF-8238-F7BF4C444AB9}" type="parTrans" cxnId="{19E29C53-4407-454D-AF22-5298FD27FC82}">
      <dgm:prSet/>
      <dgm:spPr/>
      <dgm:t>
        <a:bodyPr/>
        <a:lstStyle/>
        <a:p>
          <a:endParaRPr lang="en-US"/>
        </a:p>
      </dgm:t>
    </dgm:pt>
    <dgm:pt modelId="{634E9C73-880E-454B-9332-BE3A5CFBFB62}" type="sibTrans" cxnId="{19E29C53-4407-454D-AF22-5298FD27FC82}">
      <dgm:prSet/>
      <dgm:spPr/>
      <dgm:t>
        <a:bodyPr/>
        <a:lstStyle/>
        <a:p>
          <a:endParaRPr lang="en-US"/>
        </a:p>
      </dgm:t>
    </dgm:pt>
    <dgm:pt modelId="{6B36505B-B432-4DDD-81AF-67C5DD6AD7B3}">
      <dgm:prSet phldrT="[Text]"/>
      <dgm:spPr/>
      <dgm:t>
        <a:bodyPr/>
        <a:lstStyle/>
        <a:p>
          <a:r>
            <a:rPr lang="en-US" b="1" spc="15" dirty="0">
              <a:latin typeface="Arial"/>
              <a:cs typeface="Arial"/>
            </a:rPr>
            <a:t>M</a:t>
          </a:r>
          <a:r>
            <a:rPr lang="en-US" b="1" spc="-10" dirty="0">
              <a:latin typeface="Arial"/>
              <a:cs typeface="Arial"/>
            </a:rPr>
            <a:t>o</a:t>
          </a:r>
          <a:r>
            <a:rPr lang="en-US" b="1" spc="-15" dirty="0">
              <a:latin typeface="Arial"/>
              <a:cs typeface="Arial"/>
            </a:rPr>
            <a:t>v</a:t>
          </a:r>
          <a:r>
            <a:rPr lang="en-US" b="1" spc="5" dirty="0">
              <a:latin typeface="Arial"/>
              <a:cs typeface="Arial"/>
            </a:rPr>
            <a:t>i</a:t>
          </a:r>
          <a:r>
            <a:rPr lang="en-US" b="1" spc="-10" dirty="0">
              <a:latin typeface="Arial"/>
              <a:cs typeface="Arial"/>
            </a:rPr>
            <a:t>ng b</a:t>
          </a:r>
          <a:r>
            <a:rPr lang="en-US" b="1" dirty="0">
              <a:latin typeface="Arial"/>
              <a:cs typeface="Arial"/>
            </a:rPr>
            <a:t>e</a:t>
          </a:r>
          <a:r>
            <a:rPr lang="en-US" b="1" spc="-50" dirty="0">
              <a:latin typeface="Arial"/>
              <a:cs typeface="Arial"/>
            </a:rPr>
            <a:t>y</a:t>
          </a:r>
          <a:r>
            <a:rPr lang="en-US" b="1" spc="-10" dirty="0">
              <a:latin typeface="Arial"/>
              <a:cs typeface="Arial"/>
            </a:rPr>
            <a:t>ond pub</a:t>
          </a:r>
          <a:r>
            <a:rPr lang="en-US" b="1" spc="5" dirty="0">
              <a:latin typeface="Arial"/>
              <a:cs typeface="Arial"/>
            </a:rPr>
            <a:t>li</a:t>
          </a:r>
          <a:r>
            <a:rPr lang="en-US" b="1" dirty="0">
              <a:latin typeface="Arial"/>
              <a:cs typeface="Arial"/>
            </a:rPr>
            <a:t>c s</a:t>
          </a:r>
          <a:r>
            <a:rPr lang="en-US" b="1" spc="-5" dirty="0">
              <a:latin typeface="Arial"/>
              <a:cs typeface="Arial"/>
            </a:rPr>
            <a:t>e</a:t>
          </a:r>
          <a:r>
            <a:rPr lang="en-US" b="1" dirty="0">
              <a:latin typeface="Arial"/>
              <a:cs typeface="Arial"/>
            </a:rPr>
            <a:t>ct</a:t>
          </a:r>
          <a:r>
            <a:rPr lang="en-US" b="1" spc="-10" dirty="0">
              <a:latin typeface="Arial"/>
              <a:cs typeface="Arial"/>
            </a:rPr>
            <a:t>o</a:t>
          </a:r>
          <a:r>
            <a:rPr lang="en-US" b="1" spc="5" dirty="0">
              <a:latin typeface="Arial"/>
              <a:cs typeface="Arial"/>
            </a:rPr>
            <a:t>r</a:t>
          </a:r>
          <a:r>
            <a:rPr lang="en-US" b="1" dirty="0">
              <a:latin typeface="Arial"/>
              <a:cs typeface="Arial"/>
            </a:rPr>
            <a:t>s</a:t>
          </a:r>
          <a:endParaRPr lang="en-US" dirty="0"/>
        </a:p>
      </dgm:t>
    </dgm:pt>
    <dgm:pt modelId="{55745410-4C24-42CB-9251-454A2E726C24}" type="parTrans" cxnId="{65781772-BE7F-4FE2-ABEC-646E9C76BDC6}">
      <dgm:prSet/>
      <dgm:spPr/>
      <dgm:t>
        <a:bodyPr/>
        <a:lstStyle/>
        <a:p>
          <a:endParaRPr lang="en-US"/>
        </a:p>
      </dgm:t>
    </dgm:pt>
    <dgm:pt modelId="{2D99C949-27B8-4B47-BF58-D257A073EAAD}" type="sibTrans" cxnId="{65781772-BE7F-4FE2-ABEC-646E9C76BDC6}">
      <dgm:prSet/>
      <dgm:spPr/>
      <dgm:t>
        <a:bodyPr/>
        <a:lstStyle/>
        <a:p>
          <a:endParaRPr lang="en-US"/>
        </a:p>
      </dgm:t>
    </dgm:pt>
    <dgm:pt modelId="{8D50A25F-B607-48E4-952E-ABFFA1DA3060}" type="pres">
      <dgm:prSet presAssocID="{B77E7801-4D12-4BCC-9F8B-3CDECC6456C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6DF589F-F274-422A-8D5E-1EDC53A3F909}" type="pres">
      <dgm:prSet presAssocID="{5C755B2E-18E9-46CD-9583-F45D1AC3023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D9569D8-F171-4E88-B841-700B96ECED64}" type="pres">
      <dgm:prSet presAssocID="{1F5F8C48-1D62-4AFE-B4D2-E195D2E52101}" presName="Accent1" presStyleCnt="0"/>
      <dgm:spPr/>
    </dgm:pt>
    <dgm:pt modelId="{EEE478CC-80D8-4AA8-9948-0ACEE18A53DC}" type="pres">
      <dgm:prSet presAssocID="{1F5F8C48-1D62-4AFE-B4D2-E195D2E52101}" presName="Accent" presStyleLbl="bgShp" presStyleIdx="0" presStyleCnt="6"/>
      <dgm:spPr/>
    </dgm:pt>
    <dgm:pt modelId="{1A5F3619-DF18-4A1A-922A-F7714C408BDF}" type="pres">
      <dgm:prSet presAssocID="{1F5F8C48-1D62-4AFE-B4D2-E195D2E5210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16E95-ECAE-434A-9935-E1A031C8EC5E}" type="pres">
      <dgm:prSet presAssocID="{6964B080-1897-45E1-A511-87DA265BF0EC}" presName="Accent2" presStyleCnt="0"/>
      <dgm:spPr/>
    </dgm:pt>
    <dgm:pt modelId="{34DD14A3-4C4C-442B-8C9D-702BFD015785}" type="pres">
      <dgm:prSet presAssocID="{6964B080-1897-45E1-A511-87DA265BF0EC}" presName="Accent" presStyleLbl="bgShp" presStyleIdx="1" presStyleCnt="6"/>
      <dgm:spPr/>
    </dgm:pt>
    <dgm:pt modelId="{4CAEA41B-32F7-4199-8B9D-D9E0156EDD45}" type="pres">
      <dgm:prSet presAssocID="{6964B080-1897-45E1-A511-87DA265BF0E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F964C-5C66-42CA-AC58-E3E50E5B2642}" type="pres">
      <dgm:prSet presAssocID="{8C7686AD-FA28-4A12-9DCC-B6131F41AF07}" presName="Accent3" presStyleCnt="0"/>
      <dgm:spPr/>
    </dgm:pt>
    <dgm:pt modelId="{7FAB595F-D103-4B6E-81DE-4E090036F71B}" type="pres">
      <dgm:prSet presAssocID="{8C7686AD-FA28-4A12-9DCC-B6131F41AF07}" presName="Accent" presStyleLbl="bgShp" presStyleIdx="2" presStyleCnt="6"/>
      <dgm:spPr/>
    </dgm:pt>
    <dgm:pt modelId="{73D0DD52-30C5-4A59-8A42-410D944B8BAE}" type="pres">
      <dgm:prSet presAssocID="{8C7686AD-FA28-4A12-9DCC-B6131F41AF0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5B2C6-41A4-47D2-970A-CFB91B67CA57}" type="pres">
      <dgm:prSet presAssocID="{ACCEACC4-1D74-46B7-B9C6-3EBA30D91E5C}" presName="Accent4" presStyleCnt="0"/>
      <dgm:spPr/>
    </dgm:pt>
    <dgm:pt modelId="{EF216E74-F00A-4EE4-9582-EFB9A135A6B2}" type="pres">
      <dgm:prSet presAssocID="{ACCEACC4-1D74-46B7-B9C6-3EBA30D91E5C}" presName="Accent" presStyleLbl="bgShp" presStyleIdx="3" presStyleCnt="6"/>
      <dgm:spPr/>
    </dgm:pt>
    <dgm:pt modelId="{62676BE8-EE76-40E7-BEF1-B345B4DCB4E4}" type="pres">
      <dgm:prSet presAssocID="{ACCEACC4-1D74-46B7-B9C6-3EBA30D91E5C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E2AFD-E814-4232-ADE3-F2B2A28A1BB6}" type="pres">
      <dgm:prSet presAssocID="{FF40DC96-7C02-4F31-B291-9B013241B884}" presName="Accent5" presStyleCnt="0"/>
      <dgm:spPr/>
    </dgm:pt>
    <dgm:pt modelId="{D31D92FA-D19E-4227-96C1-BB1F006168C7}" type="pres">
      <dgm:prSet presAssocID="{FF40DC96-7C02-4F31-B291-9B013241B884}" presName="Accent" presStyleLbl="bgShp" presStyleIdx="4" presStyleCnt="6"/>
      <dgm:spPr/>
    </dgm:pt>
    <dgm:pt modelId="{0BED849A-86C8-4F86-B4A2-3B26FCC43561}" type="pres">
      <dgm:prSet presAssocID="{FF40DC96-7C02-4F31-B291-9B013241B88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884DA-BDCC-4A95-A3AD-82D0DAEE3263}" type="pres">
      <dgm:prSet presAssocID="{6B36505B-B432-4DDD-81AF-67C5DD6AD7B3}" presName="Accent6" presStyleCnt="0"/>
      <dgm:spPr/>
    </dgm:pt>
    <dgm:pt modelId="{F6F874AB-FF12-4B4E-A36F-A50E7DB644CE}" type="pres">
      <dgm:prSet presAssocID="{6B36505B-B432-4DDD-81AF-67C5DD6AD7B3}" presName="Accent" presStyleLbl="bgShp" presStyleIdx="5" presStyleCnt="6"/>
      <dgm:spPr/>
    </dgm:pt>
    <dgm:pt modelId="{920F97D3-AB14-4557-8815-20ED1FD2901F}" type="pres">
      <dgm:prSet presAssocID="{6B36505B-B432-4DDD-81AF-67C5DD6AD7B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D1B34C-7CB4-4B74-A17C-29F5F4C1667F}" type="presOf" srcId="{6B36505B-B432-4DDD-81AF-67C5DD6AD7B3}" destId="{920F97D3-AB14-4557-8815-20ED1FD2901F}" srcOrd="0" destOrd="0" presId="urn:microsoft.com/office/officeart/2011/layout/HexagonRadial"/>
    <dgm:cxn modelId="{19E29C53-4407-454D-AF22-5298FD27FC82}" srcId="{5C755B2E-18E9-46CD-9583-F45D1AC3023A}" destId="{FF40DC96-7C02-4F31-B291-9B013241B884}" srcOrd="4" destOrd="0" parTransId="{CCA7ABCA-90F2-45AF-8238-F7BF4C444AB9}" sibTransId="{634E9C73-880E-454B-9332-BE3A5CFBFB62}"/>
    <dgm:cxn modelId="{878DB292-F21A-46D0-8D9B-D15E234F8293}" srcId="{5C755B2E-18E9-46CD-9583-F45D1AC3023A}" destId="{8C7686AD-FA28-4A12-9DCC-B6131F41AF07}" srcOrd="2" destOrd="0" parTransId="{B441819B-D632-4CAC-921E-4766D96F2689}" sibTransId="{8C857330-F6CA-4AC9-A74D-5BA395012B81}"/>
    <dgm:cxn modelId="{8254BA31-E475-4B5C-8442-176E7E48B328}" type="presOf" srcId="{6964B080-1897-45E1-A511-87DA265BF0EC}" destId="{4CAEA41B-32F7-4199-8B9D-D9E0156EDD45}" srcOrd="0" destOrd="0" presId="urn:microsoft.com/office/officeart/2011/layout/HexagonRadial"/>
    <dgm:cxn modelId="{B48229C0-988E-4FA8-AEBA-9B1FDCB5AE39}" type="presOf" srcId="{FF40DC96-7C02-4F31-B291-9B013241B884}" destId="{0BED849A-86C8-4F86-B4A2-3B26FCC43561}" srcOrd="0" destOrd="0" presId="urn:microsoft.com/office/officeart/2011/layout/HexagonRadial"/>
    <dgm:cxn modelId="{1EDFEB28-B5ED-4B2C-8FF4-9124751C0660}" srcId="{5C755B2E-18E9-46CD-9583-F45D1AC3023A}" destId="{ACCEACC4-1D74-46B7-B9C6-3EBA30D91E5C}" srcOrd="3" destOrd="0" parTransId="{B2ABAE1A-68EA-475B-9DC8-F2155E82E713}" sibTransId="{3C8967E2-EC2D-4206-A678-405B0E8A2014}"/>
    <dgm:cxn modelId="{1286C5EB-0E89-4463-A5FF-BA1184BF6593}" type="presOf" srcId="{5C755B2E-18E9-46CD-9583-F45D1AC3023A}" destId="{36DF589F-F274-422A-8D5E-1EDC53A3F909}" srcOrd="0" destOrd="0" presId="urn:microsoft.com/office/officeart/2011/layout/HexagonRadial"/>
    <dgm:cxn modelId="{629FE415-C227-4932-B911-CB789B5F1348}" type="presOf" srcId="{1F5F8C48-1D62-4AFE-B4D2-E195D2E52101}" destId="{1A5F3619-DF18-4A1A-922A-F7714C408BDF}" srcOrd="0" destOrd="0" presId="urn:microsoft.com/office/officeart/2011/layout/HexagonRadial"/>
    <dgm:cxn modelId="{27385574-AAB8-4CAB-A443-EC33B1A989D6}" type="presOf" srcId="{B77E7801-4D12-4BCC-9F8B-3CDECC6456C7}" destId="{8D50A25F-B607-48E4-952E-ABFFA1DA3060}" srcOrd="0" destOrd="0" presId="urn:microsoft.com/office/officeart/2011/layout/HexagonRadial"/>
    <dgm:cxn modelId="{DEB937EA-09F4-4A8D-B667-9ABFE1226A59}" type="presOf" srcId="{8C7686AD-FA28-4A12-9DCC-B6131F41AF07}" destId="{73D0DD52-30C5-4A59-8A42-410D944B8BAE}" srcOrd="0" destOrd="0" presId="urn:microsoft.com/office/officeart/2011/layout/HexagonRadial"/>
    <dgm:cxn modelId="{E2F0FD0E-21C0-4F8E-A972-D06B6475D925}" srcId="{B77E7801-4D12-4BCC-9F8B-3CDECC6456C7}" destId="{5C755B2E-18E9-46CD-9583-F45D1AC3023A}" srcOrd="0" destOrd="0" parTransId="{8CE00F2A-CF27-48C2-AE09-D7F1C28564AE}" sibTransId="{EA41E302-BBAF-491E-A62B-C31B73B2BBD4}"/>
    <dgm:cxn modelId="{03C1CC7F-1631-41DE-B57B-2062651B4FDA}" type="presOf" srcId="{ACCEACC4-1D74-46B7-B9C6-3EBA30D91E5C}" destId="{62676BE8-EE76-40E7-BEF1-B345B4DCB4E4}" srcOrd="0" destOrd="0" presId="urn:microsoft.com/office/officeart/2011/layout/HexagonRadial"/>
    <dgm:cxn modelId="{3030B06C-67BD-4144-B67B-1B869BE2B584}" srcId="{5C755B2E-18E9-46CD-9583-F45D1AC3023A}" destId="{6964B080-1897-45E1-A511-87DA265BF0EC}" srcOrd="1" destOrd="0" parTransId="{1EE7365D-D063-4240-8A1D-8BB721C377C4}" sibTransId="{CE316819-CAAB-4DB8-8D4E-CCE77C1F2452}"/>
    <dgm:cxn modelId="{65781772-BE7F-4FE2-ABEC-646E9C76BDC6}" srcId="{5C755B2E-18E9-46CD-9583-F45D1AC3023A}" destId="{6B36505B-B432-4DDD-81AF-67C5DD6AD7B3}" srcOrd="5" destOrd="0" parTransId="{55745410-4C24-42CB-9251-454A2E726C24}" sibTransId="{2D99C949-27B8-4B47-BF58-D257A073EAAD}"/>
    <dgm:cxn modelId="{FD2C94D0-A19C-4773-A8BE-FD379014F479}" srcId="{5C755B2E-18E9-46CD-9583-F45D1AC3023A}" destId="{1F5F8C48-1D62-4AFE-B4D2-E195D2E52101}" srcOrd="0" destOrd="0" parTransId="{27D20B38-0751-44F9-888E-65FC94864332}" sibTransId="{8A0ACFED-53B5-426E-972B-BDF2770F0676}"/>
    <dgm:cxn modelId="{306D4D56-902D-43EB-B75A-F4B3D0224C82}" type="presParOf" srcId="{8D50A25F-B607-48E4-952E-ABFFA1DA3060}" destId="{36DF589F-F274-422A-8D5E-1EDC53A3F909}" srcOrd="0" destOrd="0" presId="urn:microsoft.com/office/officeart/2011/layout/HexagonRadial"/>
    <dgm:cxn modelId="{94505AFF-6F36-4BED-BEC4-5D11B3336D00}" type="presParOf" srcId="{8D50A25F-B607-48E4-952E-ABFFA1DA3060}" destId="{8D9569D8-F171-4E88-B841-700B96ECED64}" srcOrd="1" destOrd="0" presId="urn:microsoft.com/office/officeart/2011/layout/HexagonRadial"/>
    <dgm:cxn modelId="{940AD3FA-BF2D-4707-9924-650B3505346A}" type="presParOf" srcId="{8D9569D8-F171-4E88-B841-700B96ECED64}" destId="{EEE478CC-80D8-4AA8-9948-0ACEE18A53DC}" srcOrd="0" destOrd="0" presId="urn:microsoft.com/office/officeart/2011/layout/HexagonRadial"/>
    <dgm:cxn modelId="{99F18DB3-5626-400C-A3AA-3D8F41BBEAAA}" type="presParOf" srcId="{8D50A25F-B607-48E4-952E-ABFFA1DA3060}" destId="{1A5F3619-DF18-4A1A-922A-F7714C408BDF}" srcOrd="2" destOrd="0" presId="urn:microsoft.com/office/officeart/2011/layout/HexagonRadial"/>
    <dgm:cxn modelId="{67BAC4A5-E485-42CB-B3F6-9B49A019D82B}" type="presParOf" srcId="{8D50A25F-B607-48E4-952E-ABFFA1DA3060}" destId="{56416E95-ECAE-434A-9935-E1A031C8EC5E}" srcOrd="3" destOrd="0" presId="urn:microsoft.com/office/officeart/2011/layout/HexagonRadial"/>
    <dgm:cxn modelId="{DDB977EF-DE47-4D01-8A00-37F08DFFA7CF}" type="presParOf" srcId="{56416E95-ECAE-434A-9935-E1A031C8EC5E}" destId="{34DD14A3-4C4C-442B-8C9D-702BFD015785}" srcOrd="0" destOrd="0" presId="urn:microsoft.com/office/officeart/2011/layout/HexagonRadial"/>
    <dgm:cxn modelId="{BC5DD559-E224-4537-9BA7-9EAAE40F4DF4}" type="presParOf" srcId="{8D50A25F-B607-48E4-952E-ABFFA1DA3060}" destId="{4CAEA41B-32F7-4199-8B9D-D9E0156EDD45}" srcOrd="4" destOrd="0" presId="urn:microsoft.com/office/officeart/2011/layout/HexagonRadial"/>
    <dgm:cxn modelId="{1F50AF2E-59E1-45A8-B898-CFA49B203F54}" type="presParOf" srcId="{8D50A25F-B607-48E4-952E-ABFFA1DA3060}" destId="{699F964C-5C66-42CA-AC58-E3E50E5B2642}" srcOrd="5" destOrd="0" presId="urn:microsoft.com/office/officeart/2011/layout/HexagonRadial"/>
    <dgm:cxn modelId="{834785BC-2E81-4E7C-86C4-B94D8A20AA60}" type="presParOf" srcId="{699F964C-5C66-42CA-AC58-E3E50E5B2642}" destId="{7FAB595F-D103-4B6E-81DE-4E090036F71B}" srcOrd="0" destOrd="0" presId="urn:microsoft.com/office/officeart/2011/layout/HexagonRadial"/>
    <dgm:cxn modelId="{E0DC50F6-328A-4764-9527-2300333962FE}" type="presParOf" srcId="{8D50A25F-B607-48E4-952E-ABFFA1DA3060}" destId="{73D0DD52-30C5-4A59-8A42-410D944B8BAE}" srcOrd="6" destOrd="0" presId="urn:microsoft.com/office/officeart/2011/layout/HexagonRadial"/>
    <dgm:cxn modelId="{09B365CB-B334-4608-8C93-654F32FE3A27}" type="presParOf" srcId="{8D50A25F-B607-48E4-952E-ABFFA1DA3060}" destId="{39C5B2C6-41A4-47D2-970A-CFB91B67CA57}" srcOrd="7" destOrd="0" presId="urn:microsoft.com/office/officeart/2011/layout/HexagonRadial"/>
    <dgm:cxn modelId="{56844D90-7624-4197-B4A3-22CA35FF4C4C}" type="presParOf" srcId="{39C5B2C6-41A4-47D2-970A-CFB91B67CA57}" destId="{EF216E74-F00A-4EE4-9582-EFB9A135A6B2}" srcOrd="0" destOrd="0" presId="urn:microsoft.com/office/officeart/2011/layout/HexagonRadial"/>
    <dgm:cxn modelId="{A6AEDF5C-74A9-429C-8088-17E07B770FEE}" type="presParOf" srcId="{8D50A25F-B607-48E4-952E-ABFFA1DA3060}" destId="{62676BE8-EE76-40E7-BEF1-B345B4DCB4E4}" srcOrd="8" destOrd="0" presId="urn:microsoft.com/office/officeart/2011/layout/HexagonRadial"/>
    <dgm:cxn modelId="{D9CB54EA-64F8-4789-9D0A-19447BAED9C5}" type="presParOf" srcId="{8D50A25F-B607-48E4-952E-ABFFA1DA3060}" destId="{677E2AFD-E814-4232-ADE3-F2B2A28A1BB6}" srcOrd="9" destOrd="0" presId="urn:microsoft.com/office/officeart/2011/layout/HexagonRadial"/>
    <dgm:cxn modelId="{EFB89AFB-4F98-44C1-AD58-8AAD9FB1109E}" type="presParOf" srcId="{677E2AFD-E814-4232-ADE3-F2B2A28A1BB6}" destId="{D31D92FA-D19E-4227-96C1-BB1F006168C7}" srcOrd="0" destOrd="0" presId="urn:microsoft.com/office/officeart/2011/layout/HexagonRadial"/>
    <dgm:cxn modelId="{D8D386BC-445F-4DF3-ADF5-08369D9CAB18}" type="presParOf" srcId="{8D50A25F-B607-48E4-952E-ABFFA1DA3060}" destId="{0BED849A-86C8-4F86-B4A2-3B26FCC43561}" srcOrd="10" destOrd="0" presId="urn:microsoft.com/office/officeart/2011/layout/HexagonRadial"/>
    <dgm:cxn modelId="{E3017B4D-4BCF-4286-870B-2FAB94D5B9D7}" type="presParOf" srcId="{8D50A25F-B607-48E4-952E-ABFFA1DA3060}" destId="{66F884DA-BDCC-4A95-A3AD-82D0DAEE3263}" srcOrd="11" destOrd="0" presId="urn:microsoft.com/office/officeart/2011/layout/HexagonRadial"/>
    <dgm:cxn modelId="{F3E0EDDA-FB5B-4C18-AC06-ABCF06243B0C}" type="presParOf" srcId="{66F884DA-BDCC-4A95-A3AD-82D0DAEE3263}" destId="{F6F874AB-FF12-4B4E-A36F-A50E7DB644CE}" srcOrd="0" destOrd="0" presId="urn:microsoft.com/office/officeart/2011/layout/HexagonRadial"/>
    <dgm:cxn modelId="{9D990BD1-793E-4D26-BC53-1C7AD737A8C8}" type="presParOf" srcId="{8D50A25F-B607-48E4-952E-ABFFA1DA3060}" destId="{920F97D3-AB14-4557-8815-20ED1FD2901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1E6AD4-3CF9-4D24-8443-9A9263923FD3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DDD749-41BC-4087-92CE-13A121A21241}">
      <dgm:prSet phldrT="[Text]" custT="1"/>
      <dgm:spPr/>
      <dgm:t>
        <a:bodyPr/>
        <a:lstStyle/>
        <a:p>
          <a:r>
            <a:rPr lang="en-US" sz="2400" dirty="0"/>
            <a:t>National Level Coordination Committee</a:t>
          </a:r>
        </a:p>
      </dgm:t>
    </dgm:pt>
    <dgm:pt modelId="{64D7D792-5415-4313-B043-A0B48DF6D02D}" type="parTrans" cxnId="{76F69DDA-CDF0-4E83-B2F4-670E1618BD1B}">
      <dgm:prSet/>
      <dgm:spPr/>
      <dgm:t>
        <a:bodyPr/>
        <a:lstStyle/>
        <a:p>
          <a:endParaRPr lang="en-US"/>
        </a:p>
      </dgm:t>
    </dgm:pt>
    <dgm:pt modelId="{704A6B0C-35A6-4ECE-B601-3698F6FC8974}" type="sibTrans" cxnId="{76F69DDA-CDF0-4E83-B2F4-670E1618BD1B}">
      <dgm:prSet/>
      <dgm:spPr/>
      <dgm:t>
        <a:bodyPr/>
        <a:lstStyle/>
        <a:p>
          <a:endParaRPr lang="en-US"/>
        </a:p>
      </dgm:t>
    </dgm:pt>
    <dgm:pt modelId="{BD3E5FDB-CE82-475C-83D3-E440B84B2CBD}">
      <dgm:prSet phldrT="[Text]"/>
      <dgm:spPr/>
      <dgm:t>
        <a:bodyPr/>
        <a:lstStyle/>
        <a:p>
          <a:r>
            <a:rPr lang="en-US" dirty="0"/>
            <a:t>Interministerial  committee; Cabinet Secretary as chairperson</a:t>
          </a:r>
        </a:p>
      </dgm:t>
    </dgm:pt>
    <dgm:pt modelId="{5F8FCB7D-8DE2-4E4E-B64F-2B734F4164EA}" type="parTrans" cxnId="{FF848E56-F920-44A7-AFD0-DB03D6921071}">
      <dgm:prSet/>
      <dgm:spPr/>
      <dgm:t>
        <a:bodyPr/>
        <a:lstStyle/>
        <a:p>
          <a:endParaRPr lang="en-US"/>
        </a:p>
      </dgm:t>
    </dgm:pt>
    <dgm:pt modelId="{9D5BC089-3EE5-4D2D-B5E3-5BA602C4EB20}" type="sibTrans" cxnId="{FF848E56-F920-44A7-AFD0-DB03D6921071}">
      <dgm:prSet/>
      <dgm:spPr/>
      <dgm:t>
        <a:bodyPr/>
        <a:lstStyle/>
        <a:p>
          <a:endParaRPr lang="en-US"/>
        </a:p>
      </dgm:t>
    </dgm:pt>
    <dgm:pt modelId="{A54B56D8-769E-4A2C-8064-A6E5E1A74E45}">
      <dgm:prSet phldrT="[Text]"/>
      <dgm:spPr/>
      <dgm:t>
        <a:bodyPr/>
        <a:lstStyle/>
        <a:p>
          <a:r>
            <a:rPr lang="en-US" dirty="0"/>
            <a:t>COTPA implementation </a:t>
          </a:r>
        </a:p>
      </dgm:t>
    </dgm:pt>
    <dgm:pt modelId="{354F0D7A-A681-457D-8788-1D41083CF331}" type="parTrans" cxnId="{55811D79-C9D5-4282-9AAC-5840ED4DE587}">
      <dgm:prSet/>
      <dgm:spPr/>
      <dgm:t>
        <a:bodyPr/>
        <a:lstStyle/>
        <a:p>
          <a:endParaRPr lang="en-US"/>
        </a:p>
      </dgm:t>
    </dgm:pt>
    <dgm:pt modelId="{C1DEC50A-83E8-492D-A7F0-F1F1AF50FECD}" type="sibTrans" cxnId="{55811D79-C9D5-4282-9AAC-5840ED4DE587}">
      <dgm:prSet/>
      <dgm:spPr/>
      <dgm:t>
        <a:bodyPr/>
        <a:lstStyle/>
        <a:p>
          <a:endParaRPr lang="en-US"/>
        </a:p>
      </dgm:t>
    </dgm:pt>
    <dgm:pt modelId="{2BE60652-A6DA-408E-8695-0BFAC42BB780}">
      <dgm:prSet phldrT="[Text]" custT="1"/>
      <dgm:spPr/>
      <dgm:t>
        <a:bodyPr/>
        <a:lstStyle/>
        <a:p>
          <a:r>
            <a:rPr lang="en-US" sz="2400" dirty="0"/>
            <a:t>State Level Coordination Committee</a:t>
          </a:r>
        </a:p>
      </dgm:t>
    </dgm:pt>
    <dgm:pt modelId="{563805F4-D8F6-4388-9EAA-63D9C4982118}" type="parTrans" cxnId="{37BEC661-8D2D-4D74-95FC-39844A620476}">
      <dgm:prSet/>
      <dgm:spPr/>
      <dgm:t>
        <a:bodyPr/>
        <a:lstStyle/>
        <a:p>
          <a:endParaRPr lang="en-US"/>
        </a:p>
      </dgm:t>
    </dgm:pt>
    <dgm:pt modelId="{D43FAECD-C504-4660-AF90-C6D23C117F71}" type="sibTrans" cxnId="{37BEC661-8D2D-4D74-95FC-39844A620476}">
      <dgm:prSet/>
      <dgm:spPr/>
      <dgm:t>
        <a:bodyPr/>
        <a:lstStyle/>
        <a:p>
          <a:endParaRPr lang="en-US"/>
        </a:p>
      </dgm:t>
    </dgm:pt>
    <dgm:pt modelId="{71454112-7A14-4678-8D57-676B08A538BF}">
      <dgm:prSet phldrT="[Text]" custT="1"/>
      <dgm:spPr/>
      <dgm:t>
        <a:bodyPr/>
        <a:lstStyle/>
        <a:p>
          <a:r>
            <a:rPr lang="en-US" sz="1400" dirty="0"/>
            <a:t>Chief Secretary as chair</a:t>
          </a:r>
        </a:p>
      </dgm:t>
    </dgm:pt>
    <dgm:pt modelId="{A4E039DB-2C81-4C6B-8248-D7700603BD1B}" type="parTrans" cxnId="{BB35A3D9-7785-4B4D-97A8-A8EFEABD3074}">
      <dgm:prSet/>
      <dgm:spPr/>
      <dgm:t>
        <a:bodyPr/>
        <a:lstStyle/>
        <a:p>
          <a:endParaRPr lang="en-US"/>
        </a:p>
      </dgm:t>
    </dgm:pt>
    <dgm:pt modelId="{D95FD5B7-D78F-4BB4-A6D9-FAE61F5F5924}" type="sibTrans" cxnId="{BB35A3D9-7785-4B4D-97A8-A8EFEABD3074}">
      <dgm:prSet/>
      <dgm:spPr/>
      <dgm:t>
        <a:bodyPr/>
        <a:lstStyle/>
        <a:p>
          <a:endParaRPr lang="en-US"/>
        </a:p>
      </dgm:t>
    </dgm:pt>
    <dgm:pt modelId="{8A92B6E2-39BC-4E2E-AF67-AB568DC057DF}">
      <dgm:prSet phldrT="[Text]" custT="1"/>
      <dgm:spPr/>
      <dgm:t>
        <a:bodyPr/>
        <a:lstStyle/>
        <a:p>
          <a:r>
            <a:rPr lang="en-US" sz="1400" dirty="0"/>
            <a:t>14 departments </a:t>
          </a:r>
        </a:p>
      </dgm:t>
    </dgm:pt>
    <dgm:pt modelId="{B6799B83-C074-4813-8BE9-27884AC718E9}" type="parTrans" cxnId="{D7F00A01-33F7-42B1-AF9B-8DB80FEC1849}">
      <dgm:prSet/>
      <dgm:spPr/>
      <dgm:t>
        <a:bodyPr/>
        <a:lstStyle/>
        <a:p>
          <a:endParaRPr lang="en-US"/>
        </a:p>
      </dgm:t>
    </dgm:pt>
    <dgm:pt modelId="{E15A6124-BBDB-4409-8E3B-06D376C39698}" type="sibTrans" cxnId="{D7F00A01-33F7-42B1-AF9B-8DB80FEC1849}">
      <dgm:prSet/>
      <dgm:spPr/>
      <dgm:t>
        <a:bodyPr/>
        <a:lstStyle/>
        <a:p>
          <a:endParaRPr lang="en-US"/>
        </a:p>
      </dgm:t>
    </dgm:pt>
    <dgm:pt modelId="{4BB7B465-9796-4AEC-B9BE-238C7E168435}">
      <dgm:prSet phldrT="[Text]" custT="1"/>
      <dgm:spPr/>
      <dgm:t>
        <a:bodyPr/>
        <a:lstStyle/>
        <a:p>
          <a:r>
            <a:rPr lang="en-US" sz="2400" dirty="0"/>
            <a:t>District level Coordination Committee</a:t>
          </a:r>
        </a:p>
      </dgm:t>
    </dgm:pt>
    <dgm:pt modelId="{64A92077-8C98-47A0-815E-D053A83BA340}" type="parTrans" cxnId="{830D9E52-2994-49C1-A4F0-2F1EF0C85258}">
      <dgm:prSet/>
      <dgm:spPr/>
      <dgm:t>
        <a:bodyPr/>
        <a:lstStyle/>
        <a:p>
          <a:endParaRPr lang="en-US"/>
        </a:p>
      </dgm:t>
    </dgm:pt>
    <dgm:pt modelId="{DECFBDB0-3C9C-4B9B-9237-2EFDA0285B1F}" type="sibTrans" cxnId="{830D9E52-2994-49C1-A4F0-2F1EF0C85258}">
      <dgm:prSet/>
      <dgm:spPr/>
      <dgm:t>
        <a:bodyPr/>
        <a:lstStyle/>
        <a:p>
          <a:endParaRPr lang="en-US"/>
        </a:p>
      </dgm:t>
    </dgm:pt>
    <dgm:pt modelId="{FE5C078E-0F79-43A1-9167-8C74FE5D680C}">
      <dgm:prSet phldrT="[Text]" custT="1"/>
      <dgm:spPr/>
      <dgm:t>
        <a:bodyPr/>
        <a:lstStyle/>
        <a:p>
          <a:r>
            <a:rPr lang="en-US" sz="1400" dirty="0"/>
            <a:t>Collector or District Magistrate as chair</a:t>
          </a:r>
        </a:p>
      </dgm:t>
    </dgm:pt>
    <dgm:pt modelId="{6D38B166-76BC-46D8-9F9A-ABDBF87EA2D4}" type="parTrans" cxnId="{E978B9A3-3106-49DF-ACE4-787476533A48}">
      <dgm:prSet/>
      <dgm:spPr/>
      <dgm:t>
        <a:bodyPr/>
        <a:lstStyle/>
        <a:p>
          <a:endParaRPr lang="en-US"/>
        </a:p>
      </dgm:t>
    </dgm:pt>
    <dgm:pt modelId="{67DA1EDC-4B00-439F-9B0F-0F61B1295638}" type="sibTrans" cxnId="{E978B9A3-3106-49DF-ACE4-787476533A48}">
      <dgm:prSet/>
      <dgm:spPr/>
      <dgm:t>
        <a:bodyPr/>
        <a:lstStyle/>
        <a:p>
          <a:endParaRPr lang="en-US"/>
        </a:p>
      </dgm:t>
    </dgm:pt>
    <dgm:pt modelId="{6D6CC530-A087-4D82-8C37-DD5D73D6C598}">
      <dgm:prSet phldrT="[Text]" custT="1"/>
      <dgm:spPr/>
      <dgm:t>
        <a:bodyPr/>
        <a:lstStyle/>
        <a:p>
          <a:r>
            <a:rPr lang="en-US" sz="1400" dirty="0"/>
            <a:t>12 Departments</a:t>
          </a:r>
        </a:p>
      </dgm:t>
    </dgm:pt>
    <dgm:pt modelId="{C02BDC96-10D7-4E01-9266-FA03F6661C48}" type="parTrans" cxnId="{AC89B23E-69C5-4A5B-8972-737CF076199B}">
      <dgm:prSet/>
      <dgm:spPr/>
      <dgm:t>
        <a:bodyPr/>
        <a:lstStyle/>
        <a:p>
          <a:endParaRPr lang="en-US"/>
        </a:p>
      </dgm:t>
    </dgm:pt>
    <dgm:pt modelId="{408DD24B-BB7E-4F97-A7AC-F8374A87FD76}" type="sibTrans" cxnId="{AC89B23E-69C5-4A5B-8972-737CF076199B}">
      <dgm:prSet/>
      <dgm:spPr/>
      <dgm:t>
        <a:bodyPr/>
        <a:lstStyle/>
        <a:p>
          <a:endParaRPr lang="en-US"/>
        </a:p>
      </dgm:t>
    </dgm:pt>
    <dgm:pt modelId="{7C212919-5628-4DCC-9838-3EB58A9DECF4}">
      <dgm:prSet phldrT="[Text]" custT="1"/>
      <dgm:spPr/>
      <dgm:t>
        <a:bodyPr/>
        <a:lstStyle/>
        <a:p>
          <a:r>
            <a:rPr lang="en-US" sz="1400" dirty="0"/>
            <a:t>Monitoring enforcement</a:t>
          </a:r>
        </a:p>
      </dgm:t>
    </dgm:pt>
    <dgm:pt modelId="{4A967754-1883-48A3-9564-ECE5CBBF58A2}" type="parTrans" cxnId="{454CA998-A93E-4852-91B8-9FDAB3A044FB}">
      <dgm:prSet/>
      <dgm:spPr/>
      <dgm:t>
        <a:bodyPr/>
        <a:lstStyle/>
        <a:p>
          <a:endParaRPr lang="en-US"/>
        </a:p>
      </dgm:t>
    </dgm:pt>
    <dgm:pt modelId="{0BC56F1E-8535-42D9-8E7B-1CFFCA4A1553}" type="sibTrans" cxnId="{454CA998-A93E-4852-91B8-9FDAB3A044FB}">
      <dgm:prSet/>
      <dgm:spPr/>
      <dgm:t>
        <a:bodyPr/>
        <a:lstStyle/>
        <a:p>
          <a:endParaRPr lang="en-US"/>
        </a:p>
      </dgm:t>
    </dgm:pt>
    <dgm:pt modelId="{AA7A0EEA-8725-4D49-8556-716FC4714D80}">
      <dgm:prSet phldrT="[Text]" custT="1"/>
      <dgm:spPr/>
      <dgm:t>
        <a:bodyPr/>
        <a:lstStyle/>
        <a:p>
          <a:r>
            <a:rPr lang="en-US" sz="1400" dirty="0"/>
            <a:t>Capacity building </a:t>
          </a:r>
        </a:p>
      </dgm:t>
    </dgm:pt>
    <dgm:pt modelId="{682A2F6C-9C75-4A88-8B0C-4899F94801AE}" type="parTrans" cxnId="{3C76544A-7554-4B64-B52E-1F109162EA78}">
      <dgm:prSet/>
      <dgm:spPr/>
      <dgm:t>
        <a:bodyPr/>
        <a:lstStyle/>
        <a:p>
          <a:endParaRPr lang="en-US"/>
        </a:p>
      </dgm:t>
    </dgm:pt>
    <dgm:pt modelId="{2B49C5C3-66BE-48A0-9270-6DF158211A1F}" type="sibTrans" cxnId="{3C76544A-7554-4B64-B52E-1F109162EA78}">
      <dgm:prSet/>
      <dgm:spPr/>
      <dgm:t>
        <a:bodyPr/>
        <a:lstStyle/>
        <a:p>
          <a:endParaRPr lang="en-US"/>
        </a:p>
      </dgm:t>
    </dgm:pt>
    <dgm:pt modelId="{D48049E0-BA7E-4546-A208-6009BDCE0DAF}">
      <dgm:prSet phldrT="[Text]" custT="1"/>
      <dgm:spPr/>
      <dgm:t>
        <a:bodyPr/>
        <a:lstStyle/>
        <a:p>
          <a:r>
            <a:rPr lang="en-US" sz="1400" dirty="0"/>
            <a:t>IEC and advocacy campaign </a:t>
          </a:r>
        </a:p>
      </dgm:t>
    </dgm:pt>
    <dgm:pt modelId="{BDA61D09-6821-4424-9F0A-D53EF6A90568}" type="parTrans" cxnId="{FA8B3E4E-7BC9-41F9-9DE2-9450EBA53348}">
      <dgm:prSet/>
      <dgm:spPr/>
      <dgm:t>
        <a:bodyPr/>
        <a:lstStyle/>
        <a:p>
          <a:endParaRPr lang="en-US"/>
        </a:p>
      </dgm:t>
    </dgm:pt>
    <dgm:pt modelId="{B694D9C5-03B1-40DF-A660-7820837DC2FF}" type="sibTrans" cxnId="{FA8B3E4E-7BC9-41F9-9DE2-9450EBA53348}">
      <dgm:prSet/>
      <dgm:spPr/>
      <dgm:t>
        <a:bodyPr/>
        <a:lstStyle/>
        <a:p>
          <a:endParaRPr lang="en-US"/>
        </a:p>
      </dgm:t>
    </dgm:pt>
    <dgm:pt modelId="{466A48F1-BEDE-4943-8189-50B2ABFD8B05}">
      <dgm:prSet phldrT="[Text]" custT="1"/>
      <dgm:spPr/>
      <dgm:t>
        <a:bodyPr/>
        <a:lstStyle/>
        <a:p>
          <a:r>
            <a:rPr lang="en-US" sz="1400" dirty="0"/>
            <a:t>Awareness generation &amp; implementation of School programme </a:t>
          </a:r>
        </a:p>
      </dgm:t>
    </dgm:pt>
    <dgm:pt modelId="{B6651A5C-FB91-4BF7-BDB1-807867C344CA}" type="parTrans" cxnId="{D09497C0-D401-4156-AFE8-E7FDDE517CB8}">
      <dgm:prSet/>
      <dgm:spPr/>
      <dgm:t>
        <a:bodyPr/>
        <a:lstStyle/>
        <a:p>
          <a:endParaRPr lang="en-US"/>
        </a:p>
      </dgm:t>
    </dgm:pt>
    <dgm:pt modelId="{5821B2DB-6779-41B3-8F9D-8E032A9087F4}" type="sibTrans" cxnId="{D09497C0-D401-4156-AFE8-E7FDDE517CB8}">
      <dgm:prSet/>
      <dgm:spPr/>
      <dgm:t>
        <a:bodyPr/>
        <a:lstStyle/>
        <a:p>
          <a:endParaRPr lang="en-US"/>
        </a:p>
      </dgm:t>
    </dgm:pt>
    <dgm:pt modelId="{153E4E6E-FFB9-4702-BAD1-C22BCA2F41ED}">
      <dgm:prSet phldrT="[Text]" custT="1"/>
      <dgm:spPr/>
      <dgm:t>
        <a:bodyPr/>
        <a:lstStyle/>
        <a:p>
          <a:r>
            <a:rPr lang="en-US" sz="1400" dirty="0"/>
            <a:t>Media  campaign </a:t>
          </a:r>
        </a:p>
      </dgm:t>
    </dgm:pt>
    <dgm:pt modelId="{90AE30A8-0DA4-41A6-95B9-86C9153F1F49}" type="parTrans" cxnId="{EE9E9086-A16D-45AF-A59E-81E06108A398}">
      <dgm:prSet/>
      <dgm:spPr/>
      <dgm:t>
        <a:bodyPr/>
        <a:lstStyle/>
        <a:p>
          <a:endParaRPr lang="en-US"/>
        </a:p>
      </dgm:t>
    </dgm:pt>
    <dgm:pt modelId="{7B33FA43-96BC-47BC-A5CA-CE0A33368562}" type="sibTrans" cxnId="{EE9E9086-A16D-45AF-A59E-81E06108A398}">
      <dgm:prSet/>
      <dgm:spPr/>
      <dgm:t>
        <a:bodyPr/>
        <a:lstStyle/>
        <a:p>
          <a:endParaRPr lang="en-US"/>
        </a:p>
      </dgm:t>
    </dgm:pt>
    <dgm:pt modelId="{37D0C7BC-6B62-43B2-9E02-9E831EF4B9C0}">
      <dgm:prSet phldrT="[Text]" custT="1"/>
      <dgm:spPr/>
      <dgm:t>
        <a:bodyPr/>
        <a:lstStyle/>
        <a:p>
          <a:r>
            <a:rPr lang="en-US" sz="1400" dirty="0"/>
            <a:t>Enforcement of COTPA</a:t>
          </a:r>
        </a:p>
      </dgm:t>
    </dgm:pt>
    <dgm:pt modelId="{CF38EE51-BD61-4A3D-ACEB-7F7D4E6C96E6}" type="parTrans" cxnId="{E4B503AE-1C80-41BC-8152-B8191606C23B}">
      <dgm:prSet/>
      <dgm:spPr/>
      <dgm:t>
        <a:bodyPr/>
        <a:lstStyle/>
        <a:p>
          <a:endParaRPr lang="en-US"/>
        </a:p>
      </dgm:t>
    </dgm:pt>
    <dgm:pt modelId="{0D3B05C4-79F6-42F6-B45D-1A62BC615125}" type="sibTrans" cxnId="{E4B503AE-1C80-41BC-8152-B8191606C23B}">
      <dgm:prSet/>
      <dgm:spPr/>
      <dgm:t>
        <a:bodyPr/>
        <a:lstStyle/>
        <a:p>
          <a:endParaRPr lang="en-US"/>
        </a:p>
      </dgm:t>
    </dgm:pt>
    <dgm:pt modelId="{277B4CDE-3A84-488D-8AFD-F8AC77A2B1B3}">
      <dgm:prSet phldrT="[Text]"/>
      <dgm:spPr/>
      <dgm:t>
        <a:bodyPr/>
        <a:lstStyle/>
        <a:p>
          <a:r>
            <a:rPr lang="en-US" dirty="0"/>
            <a:t>Parliamentarian committee</a:t>
          </a:r>
        </a:p>
      </dgm:t>
    </dgm:pt>
    <dgm:pt modelId="{9D658748-23CD-4BBB-9E60-9A8BB7FA4A20}" type="parTrans" cxnId="{BF82FFD1-10C1-4279-9457-3EA9500724BD}">
      <dgm:prSet/>
      <dgm:spPr/>
      <dgm:t>
        <a:bodyPr/>
        <a:lstStyle/>
        <a:p>
          <a:endParaRPr lang="en-US"/>
        </a:p>
      </dgm:t>
    </dgm:pt>
    <dgm:pt modelId="{32202893-C173-4B75-AF3D-582BB532DD01}" type="sibTrans" cxnId="{BF82FFD1-10C1-4279-9457-3EA9500724BD}">
      <dgm:prSet/>
      <dgm:spPr/>
      <dgm:t>
        <a:bodyPr/>
        <a:lstStyle/>
        <a:p>
          <a:endParaRPr lang="en-US"/>
        </a:p>
      </dgm:t>
    </dgm:pt>
    <dgm:pt modelId="{65B9648A-280D-409F-BB5B-74FC309EDEC0}" type="pres">
      <dgm:prSet presAssocID="{751E6AD4-3CF9-4D24-8443-9A9263923F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C23AA1-CA9A-460C-8C32-F5B382A0AA7B}" type="pres">
      <dgm:prSet presAssocID="{2CDDD749-41BC-4087-92CE-13A121A21241}" presName="linNode" presStyleCnt="0"/>
      <dgm:spPr/>
    </dgm:pt>
    <dgm:pt modelId="{62FE53D0-7226-4588-A36B-E28E2B128E4C}" type="pres">
      <dgm:prSet presAssocID="{2CDDD749-41BC-4087-92CE-13A121A2124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EEF77-975C-4042-9073-FDE683CD5699}" type="pres">
      <dgm:prSet presAssocID="{2CDDD749-41BC-4087-92CE-13A121A21241}" presName="descendantText" presStyleLbl="alignAccFollowNode1" presStyleIdx="0" presStyleCnt="3" custLinFactNeighborX="-1016" custLinFactNeighborY="-2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C58AB-A2B2-478E-88D6-C30B0CBCB8F5}" type="pres">
      <dgm:prSet presAssocID="{704A6B0C-35A6-4ECE-B601-3698F6FC8974}" presName="sp" presStyleCnt="0"/>
      <dgm:spPr/>
    </dgm:pt>
    <dgm:pt modelId="{8A1FF46D-6B92-41E5-9B86-B984C3FE21FA}" type="pres">
      <dgm:prSet presAssocID="{2BE60652-A6DA-408E-8695-0BFAC42BB780}" presName="linNode" presStyleCnt="0"/>
      <dgm:spPr/>
    </dgm:pt>
    <dgm:pt modelId="{A21811B2-A95D-4B56-AB75-8060268D208B}" type="pres">
      <dgm:prSet presAssocID="{2BE60652-A6DA-408E-8695-0BFAC42BB78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3572E-8B33-45A6-857E-50E051AF6525}" type="pres">
      <dgm:prSet presAssocID="{2BE60652-A6DA-408E-8695-0BFAC42BB78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BAF52-769A-40EA-961F-3CA709683F7A}" type="pres">
      <dgm:prSet presAssocID="{D43FAECD-C504-4660-AF90-C6D23C117F71}" presName="sp" presStyleCnt="0"/>
      <dgm:spPr/>
    </dgm:pt>
    <dgm:pt modelId="{DC68B5AE-7E39-4D61-9CD5-BA90AED48EAD}" type="pres">
      <dgm:prSet presAssocID="{4BB7B465-9796-4AEC-B9BE-238C7E168435}" presName="linNode" presStyleCnt="0"/>
      <dgm:spPr/>
    </dgm:pt>
    <dgm:pt modelId="{53F71AF1-1F81-4A6C-BB99-BFFAD2EEEECE}" type="pres">
      <dgm:prSet presAssocID="{4BB7B465-9796-4AEC-B9BE-238C7E168435}" presName="parentText" presStyleLbl="node1" presStyleIdx="2" presStyleCnt="3" custLinFactNeighborY="10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6928D-E68C-498C-929B-F12384D24ACD}" type="pres">
      <dgm:prSet presAssocID="{4BB7B465-9796-4AEC-B9BE-238C7E168435}" presName="descendantText" presStyleLbl="alignAccFollowNode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4CA998-A93E-4852-91B8-9FDAB3A044FB}" srcId="{2BE60652-A6DA-408E-8695-0BFAC42BB780}" destId="{7C212919-5628-4DCC-9838-3EB58A9DECF4}" srcOrd="2" destOrd="0" parTransId="{4A967754-1883-48A3-9564-ECE5CBBF58A2}" sibTransId="{0BC56F1E-8535-42D9-8E7B-1CFFCA4A1553}"/>
    <dgm:cxn modelId="{FF848E56-F920-44A7-AFD0-DB03D6921071}" srcId="{2CDDD749-41BC-4087-92CE-13A121A21241}" destId="{BD3E5FDB-CE82-475C-83D3-E440B84B2CBD}" srcOrd="1" destOrd="0" parTransId="{5F8FCB7D-8DE2-4E4E-B64F-2B734F4164EA}" sibTransId="{9D5BC089-3EE5-4D2D-B5E3-5BA602C4EB20}"/>
    <dgm:cxn modelId="{55811D79-C9D5-4282-9AAC-5840ED4DE587}" srcId="{2CDDD749-41BC-4087-92CE-13A121A21241}" destId="{A54B56D8-769E-4A2C-8064-A6E5E1A74E45}" srcOrd="2" destOrd="0" parTransId="{354F0D7A-A681-457D-8788-1D41083CF331}" sibTransId="{C1DEC50A-83E8-492D-A7F0-F1F1AF50FECD}"/>
    <dgm:cxn modelId="{E4B503AE-1C80-41BC-8152-B8191606C23B}" srcId="{4BB7B465-9796-4AEC-B9BE-238C7E168435}" destId="{37D0C7BC-6B62-43B2-9E02-9E831EF4B9C0}" srcOrd="4" destOrd="0" parTransId="{CF38EE51-BD61-4A3D-ACEB-7F7D4E6C96E6}" sibTransId="{0D3B05C4-79F6-42F6-B45D-1A62BC615125}"/>
    <dgm:cxn modelId="{8723F89E-AEBB-4423-9252-B7DD44AE9615}" type="presOf" srcId="{8A92B6E2-39BC-4E2E-AF67-AB568DC057DF}" destId="{8273572E-8B33-45A6-857E-50E051AF6525}" srcOrd="0" destOrd="1" presId="urn:microsoft.com/office/officeart/2005/8/layout/vList5"/>
    <dgm:cxn modelId="{EE9E9086-A16D-45AF-A59E-81E06108A398}" srcId="{4BB7B465-9796-4AEC-B9BE-238C7E168435}" destId="{153E4E6E-FFB9-4702-BAD1-C22BCA2F41ED}" srcOrd="3" destOrd="0" parTransId="{90AE30A8-0DA4-41A6-95B9-86C9153F1F49}" sibTransId="{7B33FA43-96BC-47BC-A5CA-CE0A33368562}"/>
    <dgm:cxn modelId="{C8604D51-DA95-4C33-84C0-F355CCE19FD4}" type="presOf" srcId="{6D6CC530-A087-4D82-8C37-DD5D73D6C598}" destId="{ABB6928D-E68C-498C-929B-F12384D24ACD}" srcOrd="0" destOrd="1" presId="urn:microsoft.com/office/officeart/2005/8/layout/vList5"/>
    <dgm:cxn modelId="{F9B668DE-D905-425F-A7A3-2B9187685EA4}" type="presOf" srcId="{2BE60652-A6DA-408E-8695-0BFAC42BB780}" destId="{A21811B2-A95D-4B56-AB75-8060268D208B}" srcOrd="0" destOrd="0" presId="urn:microsoft.com/office/officeart/2005/8/layout/vList5"/>
    <dgm:cxn modelId="{37BEC661-8D2D-4D74-95FC-39844A620476}" srcId="{751E6AD4-3CF9-4D24-8443-9A9263923FD3}" destId="{2BE60652-A6DA-408E-8695-0BFAC42BB780}" srcOrd="1" destOrd="0" parTransId="{563805F4-D8F6-4388-9EAA-63D9C4982118}" sibTransId="{D43FAECD-C504-4660-AF90-C6D23C117F71}"/>
    <dgm:cxn modelId="{02FD6580-8517-4B28-AC76-67730922E37F}" type="presOf" srcId="{AA7A0EEA-8725-4D49-8556-716FC4714D80}" destId="{8273572E-8B33-45A6-857E-50E051AF6525}" srcOrd="0" destOrd="4" presId="urn:microsoft.com/office/officeart/2005/8/layout/vList5"/>
    <dgm:cxn modelId="{A463B25F-885E-40E7-B858-DF02E3417535}" type="presOf" srcId="{FE5C078E-0F79-43A1-9167-8C74FE5D680C}" destId="{ABB6928D-E68C-498C-929B-F12384D24ACD}" srcOrd="0" destOrd="0" presId="urn:microsoft.com/office/officeart/2005/8/layout/vList5"/>
    <dgm:cxn modelId="{D69A43F2-574A-40F4-B579-5F442759BABD}" type="presOf" srcId="{2CDDD749-41BC-4087-92CE-13A121A21241}" destId="{62FE53D0-7226-4588-A36B-E28E2B128E4C}" srcOrd="0" destOrd="0" presId="urn:microsoft.com/office/officeart/2005/8/layout/vList5"/>
    <dgm:cxn modelId="{D09497C0-D401-4156-AFE8-E7FDDE517CB8}" srcId="{4BB7B465-9796-4AEC-B9BE-238C7E168435}" destId="{466A48F1-BEDE-4943-8189-50B2ABFD8B05}" srcOrd="2" destOrd="0" parTransId="{B6651A5C-FB91-4BF7-BDB1-807867C344CA}" sibTransId="{5821B2DB-6779-41B3-8F9D-8E032A9087F4}"/>
    <dgm:cxn modelId="{FB7B2E9F-5643-43B9-8DE1-29B8BA7A9AC3}" type="presOf" srcId="{277B4CDE-3A84-488D-8AFD-F8AC77A2B1B3}" destId="{249EEF77-975C-4042-9073-FDE683CD5699}" srcOrd="0" destOrd="0" presId="urn:microsoft.com/office/officeart/2005/8/layout/vList5"/>
    <dgm:cxn modelId="{B1DE3678-9B4F-4BB1-8AED-BE1D4258528F}" type="presOf" srcId="{751E6AD4-3CF9-4D24-8443-9A9263923FD3}" destId="{65B9648A-280D-409F-BB5B-74FC309EDEC0}" srcOrd="0" destOrd="0" presId="urn:microsoft.com/office/officeart/2005/8/layout/vList5"/>
    <dgm:cxn modelId="{830D9E52-2994-49C1-A4F0-2F1EF0C85258}" srcId="{751E6AD4-3CF9-4D24-8443-9A9263923FD3}" destId="{4BB7B465-9796-4AEC-B9BE-238C7E168435}" srcOrd="2" destOrd="0" parTransId="{64A92077-8C98-47A0-815E-D053A83BA340}" sibTransId="{DECFBDB0-3C9C-4B9B-9237-2EFDA0285B1F}"/>
    <dgm:cxn modelId="{D9527925-6786-4695-BA25-916F0CD4FF76}" type="presOf" srcId="{71454112-7A14-4678-8D57-676B08A538BF}" destId="{8273572E-8B33-45A6-857E-50E051AF6525}" srcOrd="0" destOrd="0" presId="urn:microsoft.com/office/officeart/2005/8/layout/vList5"/>
    <dgm:cxn modelId="{040387AF-8F2B-469E-9AB5-D52FC4B60FAF}" type="presOf" srcId="{4BB7B465-9796-4AEC-B9BE-238C7E168435}" destId="{53F71AF1-1F81-4A6C-BB99-BFFAD2EEEECE}" srcOrd="0" destOrd="0" presId="urn:microsoft.com/office/officeart/2005/8/layout/vList5"/>
    <dgm:cxn modelId="{789169CD-B24D-458C-B5E7-994548051503}" type="presOf" srcId="{BD3E5FDB-CE82-475C-83D3-E440B84B2CBD}" destId="{249EEF77-975C-4042-9073-FDE683CD5699}" srcOrd="0" destOrd="1" presId="urn:microsoft.com/office/officeart/2005/8/layout/vList5"/>
    <dgm:cxn modelId="{E6AF75FD-6BE0-474E-ADA5-F6723E47CB0A}" type="presOf" srcId="{153E4E6E-FFB9-4702-BAD1-C22BCA2F41ED}" destId="{ABB6928D-E68C-498C-929B-F12384D24ACD}" srcOrd="0" destOrd="3" presId="urn:microsoft.com/office/officeart/2005/8/layout/vList5"/>
    <dgm:cxn modelId="{E978B9A3-3106-49DF-ACE4-787476533A48}" srcId="{4BB7B465-9796-4AEC-B9BE-238C7E168435}" destId="{FE5C078E-0F79-43A1-9167-8C74FE5D680C}" srcOrd="0" destOrd="0" parTransId="{6D38B166-76BC-46D8-9F9A-ABDBF87EA2D4}" sibTransId="{67DA1EDC-4B00-439F-9B0F-0F61B1295638}"/>
    <dgm:cxn modelId="{FA8B3E4E-7BC9-41F9-9DE2-9450EBA53348}" srcId="{2BE60652-A6DA-408E-8695-0BFAC42BB780}" destId="{D48049E0-BA7E-4546-A208-6009BDCE0DAF}" srcOrd="3" destOrd="0" parTransId="{BDA61D09-6821-4424-9F0A-D53EF6A90568}" sibTransId="{B694D9C5-03B1-40DF-A660-7820837DC2FF}"/>
    <dgm:cxn modelId="{5C7384C8-6C58-4387-858B-5FE4238FB106}" type="presOf" srcId="{7C212919-5628-4DCC-9838-3EB58A9DECF4}" destId="{8273572E-8B33-45A6-857E-50E051AF6525}" srcOrd="0" destOrd="2" presId="urn:microsoft.com/office/officeart/2005/8/layout/vList5"/>
    <dgm:cxn modelId="{BB35A3D9-7785-4B4D-97A8-A8EFEABD3074}" srcId="{2BE60652-A6DA-408E-8695-0BFAC42BB780}" destId="{71454112-7A14-4678-8D57-676B08A538BF}" srcOrd="0" destOrd="0" parTransId="{A4E039DB-2C81-4C6B-8248-D7700603BD1B}" sibTransId="{D95FD5B7-D78F-4BB4-A6D9-FAE61F5F5924}"/>
    <dgm:cxn modelId="{4491B141-C4D8-42C6-9398-1FA0401B5702}" type="presOf" srcId="{D48049E0-BA7E-4546-A208-6009BDCE0DAF}" destId="{8273572E-8B33-45A6-857E-50E051AF6525}" srcOrd="0" destOrd="3" presId="urn:microsoft.com/office/officeart/2005/8/layout/vList5"/>
    <dgm:cxn modelId="{589B03FF-602F-4226-9F8A-3B8C72BA3BC3}" type="presOf" srcId="{466A48F1-BEDE-4943-8189-50B2ABFD8B05}" destId="{ABB6928D-E68C-498C-929B-F12384D24ACD}" srcOrd="0" destOrd="2" presId="urn:microsoft.com/office/officeart/2005/8/layout/vList5"/>
    <dgm:cxn modelId="{D7F00A01-33F7-42B1-AF9B-8DB80FEC1849}" srcId="{2BE60652-A6DA-408E-8695-0BFAC42BB780}" destId="{8A92B6E2-39BC-4E2E-AF67-AB568DC057DF}" srcOrd="1" destOrd="0" parTransId="{B6799B83-C074-4813-8BE9-27884AC718E9}" sibTransId="{E15A6124-BBDB-4409-8E3B-06D376C39698}"/>
    <dgm:cxn modelId="{BAFF8F6E-347F-46A7-A5C3-3FB83A45A624}" type="presOf" srcId="{37D0C7BC-6B62-43B2-9E02-9E831EF4B9C0}" destId="{ABB6928D-E68C-498C-929B-F12384D24ACD}" srcOrd="0" destOrd="4" presId="urn:microsoft.com/office/officeart/2005/8/layout/vList5"/>
    <dgm:cxn modelId="{10D37BAB-3D6D-4C60-A2B2-EBD543E98262}" type="presOf" srcId="{A54B56D8-769E-4A2C-8064-A6E5E1A74E45}" destId="{249EEF77-975C-4042-9073-FDE683CD5699}" srcOrd="0" destOrd="2" presId="urn:microsoft.com/office/officeart/2005/8/layout/vList5"/>
    <dgm:cxn modelId="{BF82FFD1-10C1-4279-9457-3EA9500724BD}" srcId="{2CDDD749-41BC-4087-92CE-13A121A21241}" destId="{277B4CDE-3A84-488D-8AFD-F8AC77A2B1B3}" srcOrd="0" destOrd="0" parTransId="{9D658748-23CD-4BBB-9E60-9A8BB7FA4A20}" sibTransId="{32202893-C173-4B75-AF3D-582BB532DD01}"/>
    <dgm:cxn modelId="{3C76544A-7554-4B64-B52E-1F109162EA78}" srcId="{2BE60652-A6DA-408E-8695-0BFAC42BB780}" destId="{AA7A0EEA-8725-4D49-8556-716FC4714D80}" srcOrd="4" destOrd="0" parTransId="{682A2F6C-9C75-4A88-8B0C-4899F94801AE}" sibTransId="{2B49C5C3-66BE-48A0-9270-6DF158211A1F}"/>
    <dgm:cxn modelId="{76F69DDA-CDF0-4E83-B2F4-670E1618BD1B}" srcId="{751E6AD4-3CF9-4D24-8443-9A9263923FD3}" destId="{2CDDD749-41BC-4087-92CE-13A121A21241}" srcOrd="0" destOrd="0" parTransId="{64D7D792-5415-4313-B043-A0B48DF6D02D}" sibTransId="{704A6B0C-35A6-4ECE-B601-3698F6FC8974}"/>
    <dgm:cxn modelId="{AC89B23E-69C5-4A5B-8972-737CF076199B}" srcId="{4BB7B465-9796-4AEC-B9BE-238C7E168435}" destId="{6D6CC530-A087-4D82-8C37-DD5D73D6C598}" srcOrd="1" destOrd="0" parTransId="{C02BDC96-10D7-4E01-9266-FA03F6661C48}" sibTransId="{408DD24B-BB7E-4F97-A7AC-F8374A87FD76}"/>
    <dgm:cxn modelId="{401E1052-46BF-4DAB-B19B-C19D233B7D00}" type="presParOf" srcId="{65B9648A-280D-409F-BB5B-74FC309EDEC0}" destId="{B5C23AA1-CA9A-460C-8C32-F5B382A0AA7B}" srcOrd="0" destOrd="0" presId="urn:microsoft.com/office/officeart/2005/8/layout/vList5"/>
    <dgm:cxn modelId="{398A1184-CA5E-43B6-A509-130615BDF7C5}" type="presParOf" srcId="{B5C23AA1-CA9A-460C-8C32-F5B382A0AA7B}" destId="{62FE53D0-7226-4588-A36B-E28E2B128E4C}" srcOrd="0" destOrd="0" presId="urn:microsoft.com/office/officeart/2005/8/layout/vList5"/>
    <dgm:cxn modelId="{AE56F6F0-38A5-489C-B897-2316E428345B}" type="presParOf" srcId="{B5C23AA1-CA9A-460C-8C32-F5B382A0AA7B}" destId="{249EEF77-975C-4042-9073-FDE683CD5699}" srcOrd="1" destOrd="0" presId="urn:microsoft.com/office/officeart/2005/8/layout/vList5"/>
    <dgm:cxn modelId="{BB3AACCE-2291-493E-86E9-9E50094BE8BE}" type="presParOf" srcId="{65B9648A-280D-409F-BB5B-74FC309EDEC0}" destId="{F22C58AB-A2B2-478E-88D6-C30B0CBCB8F5}" srcOrd="1" destOrd="0" presId="urn:microsoft.com/office/officeart/2005/8/layout/vList5"/>
    <dgm:cxn modelId="{BEEA3BB0-8B82-494D-A129-93B11043F5D7}" type="presParOf" srcId="{65B9648A-280D-409F-BB5B-74FC309EDEC0}" destId="{8A1FF46D-6B92-41E5-9B86-B984C3FE21FA}" srcOrd="2" destOrd="0" presId="urn:microsoft.com/office/officeart/2005/8/layout/vList5"/>
    <dgm:cxn modelId="{F35B5378-AA03-44C7-B243-D0A44AABA899}" type="presParOf" srcId="{8A1FF46D-6B92-41E5-9B86-B984C3FE21FA}" destId="{A21811B2-A95D-4B56-AB75-8060268D208B}" srcOrd="0" destOrd="0" presId="urn:microsoft.com/office/officeart/2005/8/layout/vList5"/>
    <dgm:cxn modelId="{46F0456F-9029-421D-81DD-E13D550ECBB3}" type="presParOf" srcId="{8A1FF46D-6B92-41E5-9B86-B984C3FE21FA}" destId="{8273572E-8B33-45A6-857E-50E051AF6525}" srcOrd="1" destOrd="0" presId="urn:microsoft.com/office/officeart/2005/8/layout/vList5"/>
    <dgm:cxn modelId="{B91C130D-D32A-4EDA-98DD-1EAFD32D36EF}" type="presParOf" srcId="{65B9648A-280D-409F-BB5B-74FC309EDEC0}" destId="{F7FBAF52-769A-40EA-961F-3CA709683F7A}" srcOrd="3" destOrd="0" presId="urn:microsoft.com/office/officeart/2005/8/layout/vList5"/>
    <dgm:cxn modelId="{93D7289C-0C17-4B47-86B1-6E9F42550909}" type="presParOf" srcId="{65B9648A-280D-409F-BB5B-74FC309EDEC0}" destId="{DC68B5AE-7E39-4D61-9CD5-BA90AED48EAD}" srcOrd="4" destOrd="0" presId="urn:microsoft.com/office/officeart/2005/8/layout/vList5"/>
    <dgm:cxn modelId="{86D2A1E4-6798-44FA-8DAD-B94C4C5E573C}" type="presParOf" srcId="{DC68B5AE-7E39-4D61-9CD5-BA90AED48EAD}" destId="{53F71AF1-1F81-4A6C-BB99-BFFAD2EEEECE}" srcOrd="0" destOrd="0" presId="urn:microsoft.com/office/officeart/2005/8/layout/vList5"/>
    <dgm:cxn modelId="{1242B77D-A00C-4B17-B98A-2A0C9449D51A}" type="presParOf" srcId="{DC68B5AE-7E39-4D61-9CD5-BA90AED48EAD}" destId="{ABB6928D-E68C-498C-929B-F12384D24AC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169438-3C7D-4ABA-82AE-6F49AF0B45F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A18D4C96-E5B1-4F21-AE63-829492F4D251}">
      <dgm:prSet phldrT="[Text]"/>
      <dgm:spPr/>
      <dgm:t>
        <a:bodyPr/>
        <a:lstStyle/>
        <a:p>
          <a:r>
            <a:rPr lang="en-US" dirty="0"/>
            <a:t>Identify mechanism</a:t>
          </a:r>
        </a:p>
      </dgm:t>
    </dgm:pt>
    <dgm:pt modelId="{48C8AED9-022E-48E6-BAD2-9A4B4EA6627A}" type="parTrans" cxnId="{D0A420B5-9F33-4D1B-88F1-1D1DB3785320}">
      <dgm:prSet/>
      <dgm:spPr/>
      <dgm:t>
        <a:bodyPr/>
        <a:lstStyle/>
        <a:p>
          <a:endParaRPr lang="en-US"/>
        </a:p>
      </dgm:t>
    </dgm:pt>
    <dgm:pt modelId="{EA8B97B0-F148-4525-AC4F-774EE7F571BA}" type="sibTrans" cxnId="{D0A420B5-9F33-4D1B-88F1-1D1DB3785320}">
      <dgm:prSet/>
      <dgm:spPr/>
      <dgm:t>
        <a:bodyPr/>
        <a:lstStyle/>
        <a:p>
          <a:endParaRPr lang="en-US"/>
        </a:p>
      </dgm:t>
    </dgm:pt>
    <dgm:pt modelId="{A4EBE8B9-D9B6-485E-8453-AA2DCD8DA5EA}">
      <dgm:prSet phldrT="[Text]"/>
      <dgm:spPr/>
      <dgm:t>
        <a:bodyPr/>
        <a:lstStyle/>
        <a:p>
          <a:r>
            <a:rPr lang="en-US" dirty="0"/>
            <a:t>Process</a:t>
          </a:r>
        </a:p>
      </dgm:t>
    </dgm:pt>
    <dgm:pt modelId="{E1635700-4600-4CDC-A3CA-80ACEDD8E47E}" type="parTrans" cxnId="{29612338-94AD-4EA9-84BD-0B9B849C3850}">
      <dgm:prSet/>
      <dgm:spPr/>
      <dgm:t>
        <a:bodyPr/>
        <a:lstStyle/>
        <a:p>
          <a:endParaRPr lang="en-US"/>
        </a:p>
      </dgm:t>
    </dgm:pt>
    <dgm:pt modelId="{DF892CA5-CF28-4203-84E7-405055200B6C}" type="sibTrans" cxnId="{29612338-94AD-4EA9-84BD-0B9B849C3850}">
      <dgm:prSet/>
      <dgm:spPr/>
      <dgm:t>
        <a:bodyPr/>
        <a:lstStyle/>
        <a:p>
          <a:endParaRPr lang="en-US"/>
        </a:p>
      </dgm:t>
    </dgm:pt>
    <dgm:pt modelId="{33379A21-DDDE-4C44-ACDB-8E031892B672}">
      <dgm:prSet phldrT="[Text]"/>
      <dgm:spPr/>
      <dgm:t>
        <a:bodyPr/>
        <a:lstStyle/>
        <a:p>
          <a:r>
            <a:rPr lang="en-US" dirty="0"/>
            <a:t>Tool</a:t>
          </a:r>
        </a:p>
      </dgm:t>
    </dgm:pt>
    <dgm:pt modelId="{8A7A04B7-2057-4471-8573-AC7D0B27DB56}" type="parTrans" cxnId="{ABDF2618-F8DD-486A-8384-8E23B536ED1B}">
      <dgm:prSet/>
      <dgm:spPr/>
      <dgm:t>
        <a:bodyPr/>
        <a:lstStyle/>
        <a:p>
          <a:endParaRPr lang="en-US"/>
        </a:p>
      </dgm:t>
    </dgm:pt>
    <dgm:pt modelId="{91B43555-7C9A-4D21-BAF8-8A6C093080AB}" type="sibTrans" cxnId="{ABDF2618-F8DD-486A-8384-8E23B536ED1B}">
      <dgm:prSet/>
      <dgm:spPr/>
      <dgm:t>
        <a:bodyPr/>
        <a:lstStyle/>
        <a:p>
          <a:endParaRPr lang="en-US"/>
        </a:p>
      </dgm:t>
    </dgm:pt>
    <dgm:pt modelId="{2BC9A4CC-22FF-444D-AACA-204AE38823CA}">
      <dgm:prSet/>
      <dgm:spPr/>
      <dgm:t>
        <a:bodyPr/>
        <a:lstStyle/>
        <a:p>
          <a:pPr>
            <a:buChar char="•"/>
          </a:pPr>
          <a:r>
            <a:rPr lang="en-US" spc="-5">
              <a:latin typeface="Arial"/>
              <a:cs typeface="Arial"/>
            </a:rPr>
            <a:t>P</a:t>
          </a:r>
          <a:r>
            <a:rPr lang="en-US">
              <a:latin typeface="Arial"/>
              <a:cs typeface="Arial"/>
            </a:rPr>
            <a:t>ar</a:t>
          </a:r>
          <a:r>
            <a:rPr lang="en-US" spc="-5">
              <a:latin typeface="Arial"/>
              <a:cs typeface="Arial"/>
            </a:rPr>
            <a:t>l</a:t>
          </a:r>
          <a:r>
            <a:rPr lang="en-US">
              <a:latin typeface="Arial"/>
              <a:cs typeface="Arial"/>
            </a:rPr>
            <a:t>ia</a:t>
          </a:r>
          <a:r>
            <a:rPr lang="en-US" spc="-5">
              <a:latin typeface="Arial"/>
              <a:cs typeface="Arial"/>
            </a:rPr>
            <a:t>m</a:t>
          </a:r>
          <a:r>
            <a:rPr lang="en-US">
              <a:latin typeface="Arial"/>
              <a:cs typeface="Arial"/>
            </a:rPr>
            <a:t>en</a:t>
          </a:r>
          <a:r>
            <a:rPr lang="en-US" spc="-10">
              <a:latin typeface="Arial"/>
              <a:cs typeface="Arial"/>
            </a:rPr>
            <a:t>t</a:t>
          </a:r>
          <a:r>
            <a:rPr lang="en-US">
              <a:latin typeface="Arial"/>
              <a:cs typeface="Arial"/>
            </a:rPr>
            <a:t>ary</a:t>
          </a:r>
          <a:endParaRPr lang="en-US"/>
        </a:p>
      </dgm:t>
    </dgm:pt>
    <dgm:pt modelId="{10030785-4833-4BA0-90DF-AA4593D8A178}" type="parTrans" cxnId="{D8767DA3-000C-44C4-A7C5-6EE4B6EE136C}">
      <dgm:prSet/>
      <dgm:spPr/>
    </dgm:pt>
    <dgm:pt modelId="{3201B435-D044-4DA0-9932-BC90B391B62E}" type="sibTrans" cxnId="{D8767DA3-000C-44C4-A7C5-6EE4B6EE136C}">
      <dgm:prSet/>
      <dgm:spPr/>
    </dgm:pt>
    <dgm:pt modelId="{9D4CFDA0-8234-4773-8F68-89A7FFD3D3E1}">
      <dgm:prSet/>
      <dgm:spPr/>
      <dgm:t>
        <a:bodyPr/>
        <a:lstStyle/>
        <a:p>
          <a:r>
            <a:rPr lang="en-US">
              <a:latin typeface="Arial"/>
              <a:cs typeface="Arial"/>
            </a:rPr>
            <a:t>Na</a:t>
          </a:r>
          <a:r>
            <a:rPr lang="en-US" spc="-10">
              <a:latin typeface="Arial"/>
              <a:cs typeface="Arial"/>
            </a:rPr>
            <a:t>t</a:t>
          </a:r>
          <a:r>
            <a:rPr lang="en-US" spc="-5">
              <a:latin typeface="Arial"/>
              <a:cs typeface="Arial"/>
            </a:rPr>
            <a:t>i</a:t>
          </a:r>
          <a:r>
            <a:rPr lang="en-US">
              <a:latin typeface="Arial"/>
              <a:cs typeface="Arial"/>
            </a:rPr>
            <a:t>onal </a:t>
          </a:r>
          <a:r>
            <a:rPr lang="en-US" spc="-5">
              <a:latin typeface="Arial"/>
              <a:cs typeface="Arial"/>
            </a:rPr>
            <a:t>Pl</a:t>
          </a:r>
          <a:r>
            <a:rPr lang="en-US">
              <a:latin typeface="Arial"/>
              <a:cs typeface="Arial"/>
            </a:rPr>
            <a:t>anning </a:t>
          </a:r>
          <a:r>
            <a:rPr lang="en-US" spc="5">
              <a:latin typeface="Arial"/>
              <a:cs typeface="Arial"/>
            </a:rPr>
            <a:t>c</a:t>
          </a:r>
          <a:r>
            <a:rPr lang="en-US">
              <a:latin typeface="Arial"/>
              <a:cs typeface="Arial"/>
            </a:rPr>
            <a:t>o</a:t>
          </a:r>
          <a:r>
            <a:rPr lang="en-US" spc="-5">
              <a:latin typeface="Arial"/>
              <a:cs typeface="Arial"/>
            </a:rPr>
            <a:t>mm</a:t>
          </a:r>
          <a:r>
            <a:rPr lang="en-US">
              <a:latin typeface="Arial"/>
              <a:cs typeface="Arial"/>
            </a:rPr>
            <a:t>i</a:t>
          </a:r>
          <a:r>
            <a:rPr lang="en-US" spc="5">
              <a:latin typeface="Arial"/>
              <a:cs typeface="Arial"/>
            </a:rPr>
            <a:t>ss</a:t>
          </a:r>
          <a:r>
            <a:rPr lang="en-US" spc="-5">
              <a:latin typeface="Arial"/>
              <a:cs typeface="Arial"/>
            </a:rPr>
            <a:t>i</a:t>
          </a:r>
          <a:r>
            <a:rPr lang="en-US">
              <a:latin typeface="Arial"/>
              <a:cs typeface="Arial"/>
            </a:rPr>
            <a:t>on</a:t>
          </a:r>
          <a:endParaRPr lang="en-US" dirty="0">
            <a:latin typeface="Arial"/>
            <a:cs typeface="Arial"/>
          </a:endParaRPr>
        </a:p>
      </dgm:t>
    </dgm:pt>
    <dgm:pt modelId="{FFBE18BF-E039-4F53-997C-B7BF838135A8}" type="parTrans" cxnId="{A9927F7D-B086-42D1-8044-2E757D6098C3}">
      <dgm:prSet/>
      <dgm:spPr/>
      <dgm:t>
        <a:bodyPr/>
        <a:lstStyle/>
        <a:p>
          <a:endParaRPr lang="en-US"/>
        </a:p>
      </dgm:t>
    </dgm:pt>
    <dgm:pt modelId="{0BFF4EF2-2C43-4EC7-BB72-74B7586C1B90}" type="sibTrans" cxnId="{A9927F7D-B086-42D1-8044-2E757D6098C3}">
      <dgm:prSet/>
      <dgm:spPr/>
      <dgm:t>
        <a:bodyPr/>
        <a:lstStyle/>
        <a:p>
          <a:endParaRPr lang="en-US"/>
        </a:p>
      </dgm:t>
    </dgm:pt>
    <dgm:pt modelId="{A41C1B2B-70FB-420E-B735-62648D3D1569}">
      <dgm:prSet/>
      <dgm:spPr/>
      <dgm:t>
        <a:bodyPr/>
        <a:lstStyle/>
        <a:p>
          <a:r>
            <a:rPr lang="en-US" spc="-10" dirty="0">
              <a:latin typeface="Arial"/>
              <a:cs typeface="Arial"/>
            </a:rPr>
            <a:t>I</a:t>
          </a:r>
          <a:r>
            <a:rPr lang="en-US" dirty="0">
              <a:latin typeface="Arial"/>
              <a:cs typeface="Arial"/>
            </a:rPr>
            <a:t>n</a:t>
          </a:r>
          <a:r>
            <a:rPr lang="en-US" spc="-10" dirty="0">
              <a:latin typeface="Arial"/>
              <a:cs typeface="Arial"/>
            </a:rPr>
            <a:t>t</a:t>
          </a:r>
          <a:r>
            <a:rPr lang="en-US" dirty="0">
              <a:latin typeface="Arial"/>
              <a:cs typeface="Arial"/>
            </a:rPr>
            <a:t>er</a:t>
          </a:r>
          <a:r>
            <a:rPr lang="en-US" spc="5" dirty="0">
              <a:latin typeface="Arial"/>
              <a:cs typeface="Arial"/>
            </a:rPr>
            <a:t>s</a:t>
          </a:r>
          <a:r>
            <a:rPr lang="en-US" dirty="0">
              <a:latin typeface="Arial"/>
              <a:cs typeface="Arial"/>
            </a:rPr>
            <a:t>e</a:t>
          </a:r>
          <a:r>
            <a:rPr lang="en-US" spc="5" dirty="0">
              <a:latin typeface="Arial"/>
              <a:cs typeface="Arial"/>
            </a:rPr>
            <a:t>c</a:t>
          </a:r>
          <a:r>
            <a:rPr lang="en-US" spc="-10" dirty="0">
              <a:latin typeface="Arial"/>
              <a:cs typeface="Arial"/>
            </a:rPr>
            <a:t>t</a:t>
          </a:r>
          <a:r>
            <a:rPr lang="en-US" dirty="0">
              <a:latin typeface="Arial"/>
              <a:cs typeface="Arial"/>
            </a:rPr>
            <a:t>oral </a:t>
          </a:r>
          <a:r>
            <a:rPr lang="en-US" spc="5" dirty="0">
              <a:latin typeface="Arial"/>
              <a:cs typeface="Arial"/>
            </a:rPr>
            <a:t>C</a:t>
          </a:r>
          <a:r>
            <a:rPr lang="en-US" dirty="0">
              <a:latin typeface="Arial"/>
              <a:cs typeface="Arial"/>
            </a:rPr>
            <a:t>o</a:t>
          </a:r>
          <a:r>
            <a:rPr lang="en-US" spc="-5" dirty="0">
              <a:latin typeface="Arial"/>
              <a:cs typeface="Arial"/>
            </a:rPr>
            <a:t>mm</a:t>
          </a:r>
          <a:r>
            <a:rPr lang="en-US" dirty="0">
              <a:latin typeface="Arial"/>
              <a:cs typeface="Arial"/>
            </a:rPr>
            <a:t>i</a:t>
          </a:r>
          <a:r>
            <a:rPr lang="en-US" spc="-10" dirty="0">
              <a:latin typeface="Arial"/>
              <a:cs typeface="Arial"/>
            </a:rPr>
            <a:t>tt</a:t>
          </a:r>
          <a:r>
            <a:rPr lang="en-US" dirty="0">
              <a:latin typeface="Arial"/>
              <a:cs typeface="Arial"/>
            </a:rPr>
            <a:t>ee</a:t>
          </a:r>
        </a:p>
      </dgm:t>
    </dgm:pt>
    <dgm:pt modelId="{47EB4B59-B5D4-4F53-A353-70A162DC1DA3}" type="parTrans" cxnId="{9693E1EB-CDDF-40F1-AF06-ADEF296F803D}">
      <dgm:prSet/>
      <dgm:spPr/>
      <dgm:t>
        <a:bodyPr/>
        <a:lstStyle/>
        <a:p>
          <a:endParaRPr lang="en-US"/>
        </a:p>
      </dgm:t>
    </dgm:pt>
    <dgm:pt modelId="{9FD1B6DB-201C-4E7C-9BBA-09D2B662335B}" type="sibTrans" cxnId="{9693E1EB-CDDF-40F1-AF06-ADEF296F803D}">
      <dgm:prSet/>
      <dgm:spPr/>
      <dgm:t>
        <a:bodyPr/>
        <a:lstStyle/>
        <a:p>
          <a:endParaRPr lang="en-US"/>
        </a:p>
      </dgm:t>
    </dgm:pt>
    <dgm:pt modelId="{6C16078C-0E8F-4FDF-9B3E-E7A196E87E56}">
      <dgm:prSet/>
      <dgm:spPr/>
      <dgm:t>
        <a:bodyPr/>
        <a:lstStyle/>
        <a:p>
          <a:r>
            <a:rPr lang="en-US" spc="-220" dirty="0">
              <a:latin typeface="Arial"/>
              <a:cs typeface="Arial"/>
            </a:rPr>
            <a:t>T</a:t>
          </a:r>
          <a:r>
            <a:rPr lang="en-US" dirty="0">
              <a:latin typeface="Arial"/>
              <a:cs typeface="Arial"/>
            </a:rPr>
            <a:t>a</a:t>
          </a:r>
          <a:r>
            <a:rPr lang="en-US" spc="5" dirty="0">
              <a:latin typeface="Arial"/>
              <a:cs typeface="Arial"/>
            </a:rPr>
            <a:t>s</a:t>
          </a:r>
          <a:r>
            <a:rPr lang="en-US" dirty="0">
              <a:latin typeface="Arial"/>
              <a:cs typeface="Arial"/>
            </a:rPr>
            <a:t>k</a:t>
          </a:r>
          <a:r>
            <a:rPr lang="en-US" spc="-25" dirty="0">
              <a:latin typeface="Arial"/>
              <a:cs typeface="Arial"/>
            </a:rPr>
            <a:t> </a:t>
          </a:r>
          <a:r>
            <a:rPr lang="en-US" dirty="0">
              <a:latin typeface="Arial"/>
              <a:cs typeface="Arial"/>
            </a:rPr>
            <a:t>For</a:t>
          </a:r>
          <a:r>
            <a:rPr lang="en-US" spc="5" dirty="0">
              <a:latin typeface="Arial"/>
              <a:cs typeface="Arial"/>
            </a:rPr>
            <a:t>c</a:t>
          </a:r>
          <a:r>
            <a:rPr lang="en-US" dirty="0">
              <a:latin typeface="Arial"/>
              <a:cs typeface="Arial"/>
            </a:rPr>
            <a:t>es</a:t>
          </a:r>
        </a:p>
      </dgm:t>
    </dgm:pt>
    <dgm:pt modelId="{93612D67-0D25-433F-A498-91176A52644D}" type="parTrans" cxnId="{CD31D969-5266-41C9-BE53-01E2B85C3AC0}">
      <dgm:prSet/>
      <dgm:spPr/>
    </dgm:pt>
    <dgm:pt modelId="{189730E2-CA25-4029-992D-01D3CC5A5830}" type="sibTrans" cxnId="{CD31D969-5266-41C9-BE53-01E2B85C3AC0}">
      <dgm:prSet/>
      <dgm:spPr/>
    </dgm:pt>
    <dgm:pt modelId="{06F26B07-52C4-4A22-9463-E918D2594DAB}">
      <dgm:prSet/>
      <dgm:spPr/>
      <dgm:t>
        <a:bodyPr/>
        <a:lstStyle/>
        <a:p>
          <a:pPr>
            <a:buChar char="•"/>
          </a:pPr>
          <a:r>
            <a:rPr lang="en-US" spc="-5">
              <a:latin typeface="Arial"/>
              <a:cs typeface="Arial"/>
            </a:rPr>
            <a:t>Coopera</a:t>
          </a:r>
          <a:r>
            <a:rPr lang="en-US">
              <a:latin typeface="Arial"/>
              <a:cs typeface="Arial"/>
            </a:rPr>
            <a:t>ti</a:t>
          </a:r>
          <a:r>
            <a:rPr lang="en-US" spc="-5">
              <a:latin typeface="Arial"/>
              <a:cs typeface="Arial"/>
            </a:rPr>
            <a:t>on</a:t>
          </a:r>
          <a:endParaRPr lang="en-US"/>
        </a:p>
      </dgm:t>
    </dgm:pt>
    <dgm:pt modelId="{537FC4A1-41DB-472F-B4BE-7140CA99D14B}" type="parTrans" cxnId="{3116263B-07B3-4A37-A0E1-AB13DE957BE9}">
      <dgm:prSet/>
      <dgm:spPr/>
    </dgm:pt>
    <dgm:pt modelId="{5AFD0E06-953A-417B-9D28-3437E76BE583}" type="sibTrans" cxnId="{3116263B-07B3-4A37-A0E1-AB13DE957BE9}">
      <dgm:prSet/>
      <dgm:spPr/>
    </dgm:pt>
    <dgm:pt modelId="{1E60CFEE-E45C-44BE-BCD5-3A120D62FEF6}">
      <dgm:prSet/>
      <dgm:spPr/>
      <dgm:t>
        <a:bodyPr/>
        <a:lstStyle/>
        <a:p>
          <a:r>
            <a:rPr lang="en-US" spc="-5">
              <a:latin typeface="Arial"/>
              <a:cs typeface="Arial"/>
            </a:rPr>
            <a:t>Coord</a:t>
          </a:r>
          <a:r>
            <a:rPr lang="en-US">
              <a:latin typeface="Arial"/>
              <a:cs typeface="Arial"/>
            </a:rPr>
            <a:t>i</a:t>
          </a:r>
          <a:r>
            <a:rPr lang="en-US" spc="-5">
              <a:latin typeface="Arial"/>
              <a:cs typeface="Arial"/>
            </a:rPr>
            <a:t>na</a:t>
          </a:r>
          <a:r>
            <a:rPr lang="en-US">
              <a:latin typeface="Arial"/>
              <a:cs typeface="Arial"/>
            </a:rPr>
            <a:t>ti</a:t>
          </a:r>
          <a:r>
            <a:rPr lang="en-US" spc="-5">
              <a:latin typeface="Arial"/>
              <a:cs typeface="Arial"/>
            </a:rPr>
            <a:t>on</a:t>
          </a:r>
          <a:endParaRPr lang="en-US" dirty="0">
            <a:latin typeface="Arial"/>
            <a:cs typeface="Arial"/>
          </a:endParaRPr>
        </a:p>
      </dgm:t>
    </dgm:pt>
    <dgm:pt modelId="{E5F4845B-F5CB-4155-84D0-70DE0B2580AA}" type="parTrans" cxnId="{20684233-56DD-4CFE-A060-F1187E58092D}">
      <dgm:prSet/>
      <dgm:spPr/>
      <dgm:t>
        <a:bodyPr/>
        <a:lstStyle/>
        <a:p>
          <a:endParaRPr lang="en-US"/>
        </a:p>
      </dgm:t>
    </dgm:pt>
    <dgm:pt modelId="{46960209-0E04-4560-9C7C-76C63EF470DA}" type="sibTrans" cxnId="{20684233-56DD-4CFE-A060-F1187E58092D}">
      <dgm:prSet/>
      <dgm:spPr/>
      <dgm:t>
        <a:bodyPr/>
        <a:lstStyle/>
        <a:p>
          <a:endParaRPr lang="en-US"/>
        </a:p>
      </dgm:t>
    </dgm:pt>
    <dgm:pt modelId="{D699C722-4CB5-4E08-AE4D-90D17E11E30F}">
      <dgm:prSet/>
      <dgm:spPr/>
      <dgm:t>
        <a:bodyPr/>
        <a:lstStyle/>
        <a:p>
          <a:r>
            <a:rPr lang="en-US">
              <a:latin typeface="Arial"/>
              <a:cs typeface="Arial"/>
            </a:rPr>
            <a:t>I</a:t>
          </a:r>
          <a:r>
            <a:rPr lang="en-US" spc="-5">
              <a:latin typeface="Arial"/>
              <a:cs typeface="Arial"/>
            </a:rPr>
            <a:t>n</a:t>
          </a:r>
          <a:r>
            <a:rPr lang="en-US">
              <a:latin typeface="Arial"/>
              <a:cs typeface="Arial"/>
            </a:rPr>
            <a:t>t</a:t>
          </a:r>
          <a:r>
            <a:rPr lang="en-US" spc="-5">
              <a:latin typeface="Arial"/>
              <a:cs typeface="Arial"/>
            </a:rPr>
            <a:t>egra</a:t>
          </a:r>
          <a:r>
            <a:rPr lang="en-US">
              <a:latin typeface="Arial"/>
              <a:cs typeface="Arial"/>
            </a:rPr>
            <a:t>ti</a:t>
          </a:r>
          <a:r>
            <a:rPr lang="en-US" spc="-5">
              <a:latin typeface="Arial"/>
              <a:cs typeface="Arial"/>
            </a:rPr>
            <a:t>on</a:t>
          </a:r>
          <a:endParaRPr lang="en-US" dirty="0">
            <a:latin typeface="Arial"/>
            <a:cs typeface="Arial"/>
          </a:endParaRPr>
        </a:p>
      </dgm:t>
    </dgm:pt>
    <dgm:pt modelId="{DF959083-519A-4E33-917C-0C01B7817D8F}" type="parTrans" cxnId="{BD39FF8F-73E8-48F5-86D3-E28FCC7448E5}">
      <dgm:prSet/>
      <dgm:spPr/>
      <dgm:t>
        <a:bodyPr/>
        <a:lstStyle/>
        <a:p>
          <a:endParaRPr lang="en-US"/>
        </a:p>
      </dgm:t>
    </dgm:pt>
    <dgm:pt modelId="{B05EEA02-418A-4310-9541-9C405AAA2BCB}" type="sibTrans" cxnId="{BD39FF8F-73E8-48F5-86D3-E28FCC7448E5}">
      <dgm:prSet/>
      <dgm:spPr/>
      <dgm:t>
        <a:bodyPr/>
        <a:lstStyle/>
        <a:p>
          <a:endParaRPr lang="en-US"/>
        </a:p>
      </dgm:t>
    </dgm:pt>
    <dgm:pt modelId="{CA89F033-A8E2-46B3-93A8-92ACDEEB8F0F}">
      <dgm:prSet/>
      <dgm:spPr/>
      <dgm:t>
        <a:bodyPr/>
        <a:lstStyle/>
        <a:p>
          <a:r>
            <a:rPr lang="en-US">
              <a:latin typeface="Arial"/>
              <a:cs typeface="Arial"/>
            </a:rPr>
            <a:t>P</a:t>
          </a:r>
          <a:r>
            <a:rPr lang="en-US" spc="-5">
              <a:latin typeface="Arial"/>
              <a:cs typeface="Arial"/>
            </a:rPr>
            <a:t>ar</a:t>
          </a:r>
          <a:r>
            <a:rPr lang="en-US">
              <a:latin typeface="Arial"/>
              <a:cs typeface="Arial"/>
            </a:rPr>
            <a:t>t</a:t>
          </a:r>
          <a:r>
            <a:rPr lang="en-US" spc="-5">
              <a:latin typeface="Arial"/>
              <a:cs typeface="Arial"/>
            </a:rPr>
            <a:t>ner</a:t>
          </a:r>
          <a:r>
            <a:rPr lang="en-US" spc="5">
              <a:latin typeface="Arial"/>
              <a:cs typeface="Arial"/>
            </a:rPr>
            <a:t>s</a:t>
          </a:r>
          <a:r>
            <a:rPr lang="en-US" spc="-5">
              <a:latin typeface="Arial"/>
              <a:cs typeface="Arial"/>
            </a:rPr>
            <a:t>h</a:t>
          </a:r>
          <a:r>
            <a:rPr lang="en-US">
              <a:latin typeface="Arial"/>
              <a:cs typeface="Arial"/>
            </a:rPr>
            <a:t>ip</a:t>
          </a:r>
          <a:endParaRPr lang="en-US" dirty="0">
            <a:latin typeface="Arial"/>
            <a:cs typeface="Arial"/>
          </a:endParaRPr>
        </a:p>
      </dgm:t>
    </dgm:pt>
    <dgm:pt modelId="{D2868D34-9807-4D9D-8864-C3738B996454}" type="parTrans" cxnId="{1F6EA059-41ED-4091-B0CD-847AA7D20A05}">
      <dgm:prSet/>
      <dgm:spPr/>
      <dgm:t>
        <a:bodyPr/>
        <a:lstStyle/>
        <a:p>
          <a:endParaRPr lang="en-US"/>
        </a:p>
      </dgm:t>
    </dgm:pt>
    <dgm:pt modelId="{8FDE5782-A40A-4DC3-BEB1-64E5331E4204}" type="sibTrans" cxnId="{1F6EA059-41ED-4091-B0CD-847AA7D20A05}">
      <dgm:prSet/>
      <dgm:spPr/>
      <dgm:t>
        <a:bodyPr/>
        <a:lstStyle/>
        <a:p>
          <a:endParaRPr lang="en-US"/>
        </a:p>
      </dgm:t>
    </dgm:pt>
    <dgm:pt modelId="{66424B24-54EB-4245-948F-F97A2613CC38}">
      <dgm:prSet/>
      <dgm:spPr/>
      <dgm:t>
        <a:bodyPr/>
        <a:lstStyle/>
        <a:p>
          <a:r>
            <a:rPr lang="en-US">
              <a:latin typeface="Arial"/>
              <a:cs typeface="Arial"/>
            </a:rPr>
            <a:t>S</a:t>
          </a:r>
          <a:r>
            <a:rPr lang="en-US" spc="-10">
              <a:latin typeface="Arial"/>
              <a:cs typeface="Arial"/>
            </a:rPr>
            <a:t>y</a:t>
          </a:r>
          <a:r>
            <a:rPr lang="en-US" spc="-5">
              <a:latin typeface="Arial"/>
              <a:cs typeface="Arial"/>
            </a:rPr>
            <a:t>nerg</a:t>
          </a:r>
          <a:r>
            <a:rPr lang="en-US">
              <a:latin typeface="Arial"/>
              <a:cs typeface="Arial"/>
            </a:rPr>
            <a:t>i</a:t>
          </a:r>
          <a:r>
            <a:rPr lang="en-US" spc="-5">
              <a:latin typeface="Arial"/>
              <a:cs typeface="Arial"/>
            </a:rPr>
            <a:t>es</a:t>
          </a:r>
          <a:endParaRPr lang="en-US" dirty="0">
            <a:latin typeface="Arial"/>
            <a:cs typeface="Arial"/>
          </a:endParaRPr>
        </a:p>
      </dgm:t>
    </dgm:pt>
    <dgm:pt modelId="{8BB43771-F7DB-48F9-9CEC-58D6490ACCBD}" type="parTrans" cxnId="{0FAAA616-EFDA-4565-B73D-971A691D5C46}">
      <dgm:prSet/>
      <dgm:spPr/>
      <dgm:t>
        <a:bodyPr/>
        <a:lstStyle/>
        <a:p>
          <a:endParaRPr lang="en-US"/>
        </a:p>
      </dgm:t>
    </dgm:pt>
    <dgm:pt modelId="{1B451287-9A03-4A9F-B5FD-8FD3148B5807}" type="sibTrans" cxnId="{0FAAA616-EFDA-4565-B73D-971A691D5C46}">
      <dgm:prSet/>
      <dgm:spPr/>
      <dgm:t>
        <a:bodyPr/>
        <a:lstStyle/>
        <a:p>
          <a:endParaRPr lang="en-US"/>
        </a:p>
      </dgm:t>
    </dgm:pt>
    <dgm:pt modelId="{6610E855-19AC-4425-BC9C-145E619FF48D}">
      <dgm:prSet/>
      <dgm:spPr/>
      <dgm:t>
        <a:bodyPr/>
        <a:lstStyle/>
        <a:p>
          <a:pPr>
            <a:buChar char="•"/>
          </a:pPr>
          <a:r>
            <a:rPr lang="en-US">
              <a:latin typeface="Arial"/>
              <a:cs typeface="Arial"/>
            </a:rPr>
            <a:t>P</a:t>
          </a:r>
          <a:r>
            <a:rPr lang="en-US" spc="-5">
              <a:latin typeface="Arial"/>
              <a:cs typeface="Arial"/>
            </a:rPr>
            <a:t>ar</a:t>
          </a:r>
          <a:r>
            <a:rPr lang="en-US">
              <a:latin typeface="Arial"/>
              <a:cs typeface="Arial"/>
            </a:rPr>
            <a:t>ti</a:t>
          </a:r>
          <a:r>
            <a:rPr lang="en-US" spc="5">
              <a:latin typeface="Arial"/>
              <a:cs typeface="Arial"/>
            </a:rPr>
            <a:t>c</a:t>
          </a:r>
          <a:r>
            <a:rPr lang="en-US">
              <a:latin typeface="Arial"/>
              <a:cs typeface="Arial"/>
            </a:rPr>
            <a:t>i</a:t>
          </a:r>
          <a:r>
            <a:rPr lang="en-US" spc="-5">
              <a:latin typeface="Arial"/>
              <a:cs typeface="Arial"/>
            </a:rPr>
            <a:t>pa</a:t>
          </a:r>
          <a:r>
            <a:rPr lang="en-US">
              <a:latin typeface="Arial"/>
              <a:cs typeface="Arial"/>
            </a:rPr>
            <a:t>t</a:t>
          </a:r>
          <a:r>
            <a:rPr lang="en-US" spc="-5">
              <a:latin typeface="Arial"/>
              <a:cs typeface="Arial"/>
            </a:rPr>
            <a:t>ory </a:t>
          </a:r>
          <a:r>
            <a:rPr lang="en-US">
              <a:latin typeface="Arial"/>
              <a:cs typeface="Arial"/>
            </a:rPr>
            <a:t>i</a:t>
          </a:r>
          <a:r>
            <a:rPr lang="en-US" spc="-5">
              <a:latin typeface="Arial"/>
              <a:cs typeface="Arial"/>
            </a:rPr>
            <a:t>n</a:t>
          </a:r>
          <a:r>
            <a:rPr lang="en-US">
              <a:latin typeface="Arial"/>
              <a:cs typeface="Arial"/>
            </a:rPr>
            <a:t>t</a:t>
          </a:r>
          <a:r>
            <a:rPr lang="en-US" spc="-5">
              <a:latin typeface="Arial"/>
              <a:cs typeface="Arial"/>
            </a:rPr>
            <a:t>er</a:t>
          </a:r>
          <a:r>
            <a:rPr lang="en-US" spc="5">
              <a:latin typeface="Arial"/>
              <a:cs typeface="Arial"/>
            </a:rPr>
            <a:t>s</a:t>
          </a:r>
          <a:r>
            <a:rPr lang="en-US" spc="-5">
              <a:latin typeface="Arial"/>
              <a:cs typeface="Arial"/>
            </a:rPr>
            <a:t>e</a:t>
          </a:r>
          <a:r>
            <a:rPr lang="en-US" spc="5">
              <a:latin typeface="Arial"/>
              <a:cs typeface="Arial"/>
            </a:rPr>
            <a:t>c</a:t>
          </a:r>
          <a:r>
            <a:rPr lang="en-US">
              <a:latin typeface="Arial"/>
              <a:cs typeface="Arial"/>
            </a:rPr>
            <a:t>t</a:t>
          </a:r>
          <a:r>
            <a:rPr lang="en-US" spc="-5">
              <a:latin typeface="Arial"/>
              <a:cs typeface="Arial"/>
            </a:rPr>
            <a:t>ora</a:t>
          </a:r>
          <a:r>
            <a:rPr lang="en-US">
              <a:latin typeface="Arial"/>
              <a:cs typeface="Arial"/>
            </a:rPr>
            <a:t>l</a:t>
          </a:r>
          <a:r>
            <a:rPr lang="en-US" spc="5">
              <a:latin typeface="Arial"/>
              <a:cs typeface="Arial"/>
            </a:rPr>
            <a:t> </a:t>
          </a:r>
          <a:r>
            <a:rPr lang="en-US">
              <a:latin typeface="Arial"/>
              <a:cs typeface="Arial"/>
            </a:rPr>
            <a:t>t</a:t>
          </a:r>
          <a:r>
            <a:rPr lang="en-US" spc="-5">
              <a:latin typeface="Arial"/>
              <a:cs typeface="Arial"/>
            </a:rPr>
            <a:t>ool</a:t>
          </a:r>
          <a:endParaRPr lang="en-US"/>
        </a:p>
      </dgm:t>
    </dgm:pt>
    <dgm:pt modelId="{5E3FB739-5689-456E-9F57-DFADBB5408AC}" type="parTrans" cxnId="{A2DB409A-D5B7-40CF-BC2C-219766042B5E}">
      <dgm:prSet/>
      <dgm:spPr/>
    </dgm:pt>
    <dgm:pt modelId="{84609829-6AEE-4FD7-87EF-6AC80DFFDEDA}" type="sibTrans" cxnId="{A2DB409A-D5B7-40CF-BC2C-219766042B5E}">
      <dgm:prSet/>
      <dgm:spPr/>
    </dgm:pt>
    <dgm:pt modelId="{221BE0FA-0ED8-43F2-AEDA-7BF50D82D7F2}">
      <dgm:prSet/>
      <dgm:spPr/>
      <dgm:t>
        <a:bodyPr/>
        <a:lstStyle/>
        <a:p>
          <a:r>
            <a:rPr lang="en-US" spc="-5">
              <a:latin typeface="Arial"/>
              <a:cs typeface="Arial"/>
            </a:rPr>
            <a:t>Hea</a:t>
          </a:r>
          <a:r>
            <a:rPr lang="en-US">
              <a:latin typeface="Arial"/>
              <a:cs typeface="Arial"/>
            </a:rPr>
            <a:t>lth im</a:t>
          </a:r>
          <a:r>
            <a:rPr lang="en-US" spc="-5">
              <a:latin typeface="Arial"/>
              <a:cs typeface="Arial"/>
            </a:rPr>
            <a:t>pa</a:t>
          </a:r>
          <a:r>
            <a:rPr lang="en-US" spc="5">
              <a:latin typeface="Arial"/>
              <a:cs typeface="Arial"/>
            </a:rPr>
            <a:t>c</a:t>
          </a:r>
          <a:r>
            <a:rPr lang="en-US">
              <a:latin typeface="Arial"/>
              <a:cs typeface="Arial"/>
            </a:rPr>
            <a:t>t </a:t>
          </a:r>
          <a:r>
            <a:rPr lang="en-US" spc="-5">
              <a:latin typeface="Arial"/>
              <a:cs typeface="Arial"/>
            </a:rPr>
            <a:t>a</a:t>
          </a:r>
          <a:r>
            <a:rPr lang="en-US" spc="5">
              <a:latin typeface="Arial"/>
              <a:cs typeface="Arial"/>
            </a:rPr>
            <a:t>ss</a:t>
          </a:r>
          <a:r>
            <a:rPr lang="en-US" spc="-5">
              <a:latin typeface="Arial"/>
              <a:cs typeface="Arial"/>
            </a:rPr>
            <a:t>e</a:t>
          </a:r>
          <a:r>
            <a:rPr lang="en-US" spc="5">
              <a:latin typeface="Arial"/>
              <a:cs typeface="Arial"/>
            </a:rPr>
            <a:t>ss</a:t>
          </a:r>
          <a:r>
            <a:rPr lang="en-US">
              <a:latin typeface="Arial"/>
              <a:cs typeface="Arial"/>
            </a:rPr>
            <a:t>m</a:t>
          </a:r>
          <a:r>
            <a:rPr lang="en-US" spc="-5">
              <a:latin typeface="Arial"/>
              <a:cs typeface="Arial"/>
            </a:rPr>
            <a:t>ent</a:t>
          </a:r>
          <a:endParaRPr lang="en-US" dirty="0">
            <a:latin typeface="Arial"/>
            <a:cs typeface="Arial"/>
          </a:endParaRPr>
        </a:p>
      </dgm:t>
    </dgm:pt>
    <dgm:pt modelId="{AC20A9FE-3719-4C35-9841-8F28EFEFA9BD}" type="parTrans" cxnId="{14DDD86F-EBEF-452F-893F-D8205252C795}">
      <dgm:prSet/>
      <dgm:spPr/>
      <dgm:t>
        <a:bodyPr/>
        <a:lstStyle/>
        <a:p>
          <a:endParaRPr lang="en-US"/>
        </a:p>
      </dgm:t>
    </dgm:pt>
    <dgm:pt modelId="{2396C32F-0DEC-4993-8452-6D01264AB95F}" type="sibTrans" cxnId="{14DDD86F-EBEF-452F-893F-D8205252C795}">
      <dgm:prSet/>
      <dgm:spPr/>
      <dgm:t>
        <a:bodyPr/>
        <a:lstStyle/>
        <a:p>
          <a:endParaRPr lang="en-US"/>
        </a:p>
      </dgm:t>
    </dgm:pt>
    <dgm:pt modelId="{BAA2B547-6E58-4222-82B6-745FA9BEE508}">
      <dgm:prSet/>
      <dgm:spPr/>
      <dgm:t>
        <a:bodyPr/>
        <a:lstStyle/>
        <a:p>
          <a:r>
            <a:rPr lang="en-US">
              <a:latin typeface="Arial"/>
              <a:cs typeface="Arial"/>
            </a:rPr>
            <a:t>P</a:t>
          </a:r>
          <a:r>
            <a:rPr lang="en-US" spc="-5">
              <a:latin typeface="Arial"/>
              <a:cs typeface="Arial"/>
            </a:rPr>
            <a:t>o</a:t>
          </a:r>
          <a:r>
            <a:rPr lang="en-US">
              <a:latin typeface="Arial"/>
              <a:cs typeface="Arial"/>
            </a:rPr>
            <a:t>li</a:t>
          </a:r>
          <a:r>
            <a:rPr lang="en-US" spc="5">
              <a:latin typeface="Arial"/>
              <a:cs typeface="Arial"/>
            </a:rPr>
            <a:t>c</a:t>
          </a:r>
          <a:r>
            <a:rPr lang="en-US">
              <a:latin typeface="Arial"/>
              <a:cs typeface="Arial"/>
            </a:rPr>
            <a:t>y</a:t>
          </a:r>
          <a:r>
            <a:rPr lang="en-US" spc="-15">
              <a:latin typeface="Arial"/>
              <a:cs typeface="Arial"/>
            </a:rPr>
            <a:t> </a:t>
          </a:r>
          <a:r>
            <a:rPr lang="en-US" spc="-5">
              <a:latin typeface="Arial"/>
              <a:cs typeface="Arial"/>
            </a:rPr>
            <a:t>aud</a:t>
          </a:r>
          <a:r>
            <a:rPr lang="en-US">
              <a:latin typeface="Arial"/>
              <a:cs typeface="Arial"/>
            </a:rPr>
            <a:t>iti</a:t>
          </a:r>
          <a:r>
            <a:rPr lang="en-US" spc="-5">
              <a:latin typeface="Arial"/>
              <a:cs typeface="Arial"/>
            </a:rPr>
            <a:t>ng</a:t>
          </a:r>
          <a:endParaRPr lang="en-US" dirty="0">
            <a:latin typeface="Arial"/>
            <a:cs typeface="Arial"/>
          </a:endParaRPr>
        </a:p>
      </dgm:t>
    </dgm:pt>
    <dgm:pt modelId="{044A557A-9B2E-4C97-964A-4AFA8DA6EFD0}" type="parTrans" cxnId="{5D0878B7-8B08-4438-9FB3-123C110AF3C5}">
      <dgm:prSet/>
      <dgm:spPr/>
      <dgm:t>
        <a:bodyPr/>
        <a:lstStyle/>
        <a:p>
          <a:endParaRPr lang="en-US"/>
        </a:p>
      </dgm:t>
    </dgm:pt>
    <dgm:pt modelId="{6FFF2AF6-4E30-4AF4-8AAA-55C7004E9D74}" type="sibTrans" cxnId="{5D0878B7-8B08-4438-9FB3-123C110AF3C5}">
      <dgm:prSet/>
      <dgm:spPr/>
      <dgm:t>
        <a:bodyPr/>
        <a:lstStyle/>
        <a:p>
          <a:endParaRPr lang="en-US"/>
        </a:p>
      </dgm:t>
    </dgm:pt>
    <dgm:pt modelId="{B3472271-77A4-43A7-9327-0CCFA726A5A4}">
      <dgm:prSet/>
      <dgm:spPr/>
      <dgm:t>
        <a:bodyPr/>
        <a:lstStyle/>
        <a:p>
          <a:r>
            <a:rPr lang="en-US" spc="-5" dirty="0">
              <a:latin typeface="Arial"/>
              <a:cs typeface="Arial"/>
            </a:rPr>
            <a:t>Hea</a:t>
          </a:r>
          <a:r>
            <a:rPr lang="en-US" dirty="0">
              <a:latin typeface="Arial"/>
              <a:cs typeface="Arial"/>
            </a:rPr>
            <a:t>lth l</a:t>
          </a:r>
          <a:r>
            <a:rPr lang="en-US" spc="-5" dirty="0">
              <a:latin typeface="Arial"/>
              <a:cs typeface="Arial"/>
            </a:rPr>
            <a:t>ens ana</a:t>
          </a:r>
          <a:r>
            <a:rPr lang="en-US" dirty="0">
              <a:latin typeface="Arial"/>
              <a:cs typeface="Arial"/>
            </a:rPr>
            <a:t>l</a:t>
          </a:r>
          <a:r>
            <a:rPr lang="en-US" spc="-10" dirty="0">
              <a:latin typeface="Arial"/>
              <a:cs typeface="Arial"/>
            </a:rPr>
            <a:t>y</a:t>
          </a:r>
          <a:r>
            <a:rPr lang="en-US" spc="5" dirty="0">
              <a:latin typeface="Arial"/>
              <a:cs typeface="Arial"/>
            </a:rPr>
            <a:t>s</a:t>
          </a:r>
          <a:r>
            <a:rPr lang="en-US" dirty="0">
              <a:latin typeface="Arial"/>
              <a:cs typeface="Arial"/>
            </a:rPr>
            <a:t>is</a:t>
          </a:r>
        </a:p>
      </dgm:t>
    </dgm:pt>
    <dgm:pt modelId="{F3D3CE10-BC13-4627-81CF-CBB1FFB250A9}" type="parTrans" cxnId="{22AED78B-FFF9-4FB3-8A49-60CEA5A3B4CE}">
      <dgm:prSet/>
      <dgm:spPr/>
      <dgm:t>
        <a:bodyPr/>
        <a:lstStyle/>
        <a:p>
          <a:endParaRPr lang="en-US"/>
        </a:p>
      </dgm:t>
    </dgm:pt>
    <dgm:pt modelId="{DA31DEB5-00F8-4F43-95F6-DD0C6855BF24}" type="sibTrans" cxnId="{22AED78B-FFF9-4FB3-8A49-60CEA5A3B4CE}">
      <dgm:prSet/>
      <dgm:spPr/>
      <dgm:t>
        <a:bodyPr/>
        <a:lstStyle/>
        <a:p>
          <a:endParaRPr lang="en-US"/>
        </a:p>
      </dgm:t>
    </dgm:pt>
    <dgm:pt modelId="{95AAA7ED-A73F-4FE7-B25A-9E30B4ECB934}">
      <dgm:prSet phldrT="[Text]"/>
      <dgm:spPr/>
      <dgm:t>
        <a:bodyPr/>
        <a:lstStyle/>
        <a:p>
          <a:r>
            <a:rPr lang="en-US" dirty="0">
              <a:latin typeface="Arial"/>
              <a:cs typeface="Arial"/>
            </a:rPr>
            <a:t>Policy brief</a:t>
          </a:r>
        </a:p>
      </dgm:t>
    </dgm:pt>
    <dgm:pt modelId="{6DB25997-CFDD-4513-B015-1622104D62C3}" type="parTrans" cxnId="{2E45E891-7226-4B75-AD90-46CF02596765}">
      <dgm:prSet/>
      <dgm:spPr/>
    </dgm:pt>
    <dgm:pt modelId="{A9DB2021-B42A-4DE3-84DE-037E0EAEF1C9}" type="sibTrans" cxnId="{2E45E891-7226-4B75-AD90-46CF02596765}">
      <dgm:prSet/>
      <dgm:spPr/>
    </dgm:pt>
    <dgm:pt modelId="{287F8CB0-296A-4193-A8AD-36D043A67599}" type="pres">
      <dgm:prSet presAssocID="{E3169438-3C7D-4ABA-82AE-6F49AF0B45FE}" presName="diagram" presStyleCnt="0">
        <dgm:presLayoutVars>
          <dgm:dir/>
          <dgm:animLvl val="lvl"/>
          <dgm:resizeHandles val="exact"/>
        </dgm:presLayoutVars>
      </dgm:prSet>
      <dgm:spPr/>
    </dgm:pt>
    <dgm:pt modelId="{5A993C68-6107-4093-9B3D-0EACA7F18E60}" type="pres">
      <dgm:prSet presAssocID="{A18D4C96-E5B1-4F21-AE63-829492F4D251}" presName="compNode" presStyleCnt="0"/>
      <dgm:spPr/>
    </dgm:pt>
    <dgm:pt modelId="{10225FAB-31F2-4218-A104-31BA999E4652}" type="pres">
      <dgm:prSet presAssocID="{A18D4C96-E5B1-4F21-AE63-829492F4D251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BB84E-06BB-47E3-9335-2590851C213A}" type="pres">
      <dgm:prSet presAssocID="{A18D4C96-E5B1-4F21-AE63-829492F4D25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968E6-3C88-45B4-8B16-C54FF8F6B486}" type="pres">
      <dgm:prSet presAssocID="{A18D4C96-E5B1-4F21-AE63-829492F4D251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E8E55C34-1BF5-4FBA-8D45-7A0EA9A63969}" type="pres">
      <dgm:prSet presAssocID="{A18D4C96-E5B1-4F21-AE63-829492F4D251}" presName="adorn" presStyleLbl="fgAccFollowNode1" presStyleIdx="0" presStyleCnt="3"/>
      <dgm:spPr/>
    </dgm:pt>
    <dgm:pt modelId="{FE5534F7-41B0-4064-B9A4-4583D97E8339}" type="pres">
      <dgm:prSet presAssocID="{EA8B97B0-F148-4525-AC4F-774EE7F571B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34CD2D5-3DB9-462A-847F-607D8522A0F7}" type="pres">
      <dgm:prSet presAssocID="{A4EBE8B9-D9B6-485E-8453-AA2DCD8DA5EA}" presName="compNode" presStyleCnt="0"/>
      <dgm:spPr/>
    </dgm:pt>
    <dgm:pt modelId="{8647281D-D30B-466D-AF00-C3A248257DCA}" type="pres">
      <dgm:prSet presAssocID="{A4EBE8B9-D9B6-485E-8453-AA2DCD8DA5EA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33212-27F4-45F2-AF57-75B1930FCAC9}" type="pres">
      <dgm:prSet presAssocID="{A4EBE8B9-D9B6-485E-8453-AA2DCD8DA5E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5FA23-F84E-4D6D-9940-2DE1B400DF3B}" type="pres">
      <dgm:prSet presAssocID="{A4EBE8B9-D9B6-485E-8453-AA2DCD8DA5EA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B0E38662-EABA-4813-ACCA-B5A8CAFF3983}" type="pres">
      <dgm:prSet presAssocID="{A4EBE8B9-D9B6-485E-8453-AA2DCD8DA5EA}" presName="adorn" presStyleLbl="fgAccFollowNode1" presStyleIdx="1" presStyleCnt="3"/>
      <dgm:spPr/>
    </dgm:pt>
    <dgm:pt modelId="{30D059B4-0BDC-4F07-9E8C-823E0F20B985}" type="pres">
      <dgm:prSet presAssocID="{DF892CA5-CF28-4203-84E7-405055200B6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9A95ED6-45EC-46CF-AACC-2465B30A9261}" type="pres">
      <dgm:prSet presAssocID="{33379A21-DDDE-4C44-ACDB-8E031892B672}" presName="compNode" presStyleCnt="0"/>
      <dgm:spPr/>
    </dgm:pt>
    <dgm:pt modelId="{32FDF4A6-B792-4448-95AB-8BE9CEFE7F65}" type="pres">
      <dgm:prSet presAssocID="{33379A21-DDDE-4C44-ACDB-8E031892B672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30CEA-72F1-4D41-9CC7-06474A6FC295}" type="pres">
      <dgm:prSet presAssocID="{33379A21-DDDE-4C44-ACDB-8E031892B67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EDA01-6FB0-46A5-9167-E76293E40EC9}" type="pres">
      <dgm:prSet presAssocID="{33379A21-DDDE-4C44-ACDB-8E031892B672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45A97859-4AC1-44C9-AA0E-50B30BE0DCDF}" type="pres">
      <dgm:prSet presAssocID="{33379A21-DDDE-4C44-ACDB-8E031892B672}" presName="adorn" presStyleLbl="fgAccFollowNode1" presStyleIdx="2" presStyleCnt="3"/>
      <dgm:spPr/>
    </dgm:pt>
  </dgm:ptLst>
  <dgm:cxnLst>
    <dgm:cxn modelId="{10B1301C-815F-4D3C-90C6-7CEFCB343DDD}" type="presOf" srcId="{A4EBE8B9-D9B6-485E-8453-AA2DCD8DA5EA}" destId="{17D33212-27F4-45F2-AF57-75B1930FCAC9}" srcOrd="0" destOrd="0" presId="urn:microsoft.com/office/officeart/2005/8/layout/bList2"/>
    <dgm:cxn modelId="{2E45E891-7226-4B75-AD90-46CF02596765}" srcId="{33379A21-DDDE-4C44-ACDB-8E031892B672}" destId="{95AAA7ED-A73F-4FE7-B25A-9E30B4ECB934}" srcOrd="4" destOrd="0" parTransId="{6DB25997-CFDD-4513-B015-1622104D62C3}" sibTransId="{A9DB2021-B42A-4DE3-84DE-037E0EAEF1C9}"/>
    <dgm:cxn modelId="{14DDD86F-EBEF-452F-893F-D8205252C795}" srcId="{33379A21-DDDE-4C44-ACDB-8E031892B672}" destId="{221BE0FA-0ED8-43F2-AEDA-7BF50D82D7F2}" srcOrd="1" destOrd="0" parTransId="{AC20A9FE-3719-4C35-9841-8F28EFEFA9BD}" sibTransId="{2396C32F-0DEC-4993-8452-6D01264AB95F}"/>
    <dgm:cxn modelId="{6DA5F76A-6DCF-44A7-959C-03B6DCCF0AB7}" type="presOf" srcId="{DF892CA5-CF28-4203-84E7-405055200B6C}" destId="{30D059B4-0BDC-4F07-9E8C-823E0F20B985}" srcOrd="0" destOrd="0" presId="urn:microsoft.com/office/officeart/2005/8/layout/bList2"/>
    <dgm:cxn modelId="{1F6EA059-41ED-4091-B0CD-847AA7D20A05}" srcId="{A4EBE8B9-D9B6-485E-8453-AA2DCD8DA5EA}" destId="{CA89F033-A8E2-46B3-93A8-92ACDEEB8F0F}" srcOrd="3" destOrd="0" parTransId="{D2868D34-9807-4D9D-8864-C3738B996454}" sibTransId="{8FDE5782-A40A-4DC3-BEB1-64E5331E4204}"/>
    <dgm:cxn modelId="{7A349EFE-F65C-4F38-8192-4553596D8A44}" type="presOf" srcId="{BAA2B547-6E58-4222-82B6-745FA9BEE508}" destId="{32FDF4A6-B792-4448-95AB-8BE9CEFE7F65}" srcOrd="0" destOrd="2" presId="urn:microsoft.com/office/officeart/2005/8/layout/bList2"/>
    <dgm:cxn modelId="{D1315FCC-FAE1-401C-8020-98B1E9D4755D}" type="presOf" srcId="{221BE0FA-0ED8-43F2-AEDA-7BF50D82D7F2}" destId="{32FDF4A6-B792-4448-95AB-8BE9CEFE7F65}" srcOrd="0" destOrd="1" presId="urn:microsoft.com/office/officeart/2005/8/layout/bList2"/>
    <dgm:cxn modelId="{20684233-56DD-4CFE-A060-F1187E58092D}" srcId="{A4EBE8B9-D9B6-485E-8453-AA2DCD8DA5EA}" destId="{1E60CFEE-E45C-44BE-BCD5-3A120D62FEF6}" srcOrd="1" destOrd="0" parTransId="{E5F4845B-F5CB-4155-84D0-70DE0B2580AA}" sibTransId="{46960209-0E04-4560-9C7C-76C63EF470DA}"/>
    <dgm:cxn modelId="{BD39FF8F-73E8-48F5-86D3-E28FCC7448E5}" srcId="{A4EBE8B9-D9B6-485E-8453-AA2DCD8DA5EA}" destId="{D699C722-4CB5-4E08-AE4D-90D17E11E30F}" srcOrd="2" destOrd="0" parTransId="{DF959083-519A-4E33-917C-0C01B7817D8F}" sibTransId="{B05EEA02-418A-4310-9541-9C405AAA2BCB}"/>
    <dgm:cxn modelId="{2AABFC4F-60E6-4FFF-BA28-437842B5E303}" type="presOf" srcId="{A41C1B2B-70FB-420E-B735-62648D3D1569}" destId="{10225FAB-31F2-4218-A104-31BA999E4652}" srcOrd="0" destOrd="2" presId="urn:microsoft.com/office/officeart/2005/8/layout/bList2"/>
    <dgm:cxn modelId="{0FAAA616-EFDA-4565-B73D-971A691D5C46}" srcId="{A4EBE8B9-D9B6-485E-8453-AA2DCD8DA5EA}" destId="{66424B24-54EB-4245-948F-F97A2613CC38}" srcOrd="4" destOrd="0" parTransId="{8BB43771-F7DB-48F9-9CEC-58D6490ACCBD}" sibTransId="{1B451287-9A03-4A9F-B5FD-8FD3148B5807}"/>
    <dgm:cxn modelId="{22AED78B-FFF9-4FB3-8A49-60CEA5A3B4CE}" srcId="{33379A21-DDDE-4C44-ACDB-8E031892B672}" destId="{B3472271-77A4-43A7-9327-0CCFA726A5A4}" srcOrd="3" destOrd="0" parTransId="{F3D3CE10-BC13-4627-81CF-CBB1FFB250A9}" sibTransId="{DA31DEB5-00F8-4F43-95F6-DD0C6855BF24}"/>
    <dgm:cxn modelId="{6EE69188-2632-4F94-8AB8-8806BE2F7396}" type="presOf" srcId="{33379A21-DDDE-4C44-ACDB-8E031892B672}" destId="{26730CEA-72F1-4D41-9CC7-06474A6FC295}" srcOrd="0" destOrd="0" presId="urn:microsoft.com/office/officeart/2005/8/layout/bList2"/>
    <dgm:cxn modelId="{BBDE3314-E3F1-497D-BA21-05E7A18568FD}" type="presOf" srcId="{06F26B07-52C4-4A22-9463-E918D2594DAB}" destId="{8647281D-D30B-466D-AF00-C3A248257DCA}" srcOrd="0" destOrd="0" presId="urn:microsoft.com/office/officeart/2005/8/layout/bList2"/>
    <dgm:cxn modelId="{9693E1EB-CDDF-40F1-AF06-ADEF296F803D}" srcId="{A18D4C96-E5B1-4F21-AE63-829492F4D251}" destId="{A41C1B2B-70FB-420E-B735-62648D3D1569}" srcOrd="2" destOrd="0" parTransId="{47EB4B59-B5D4-4F53-A353-70A162DC1DA3}" sibTransId="{9FD1B6DB-201C-4E7C-9BBA-09D2B662335B}"/>
    <dgm:cxn modelId="{C817F765-1646-4A79-99E0-F7B8BAD42D58}" type="presOf" srcId="{2BC9A4CC-22FF-444D-AACA-204AE38823CA}" destId="{10225FAB-31F2-4218-A104-31BA999E4652}" srcOrd="0" destOrd="0" presId="urn:microsoft.com/office/officeart/2005/8/layout/bList2"/>
    <dgm:cxn modelId="{0703438D-BE15-4771-B2F2-180910BEB09F}" type="presOf" srcId="{E3169438-3C7D-4ABA-82AE-6F49AF0B45FE}" destId="{287F8CB0-296A-4193-A8AD-36D043A67599}" srcOrd="0" destOrd="0" presId="urn:microsoft.com/office/officeart/2005/8/layout/bList2"/>
    <dgm:cxn modelId="{4D597CBE-50B3-4C8D-8AF5-66E4BCF6DA8D}" type="presOf" srcId="{33379A21-DDDE-4C44-ACDB-8E031892B672}" destId="{D94EDA01-6FB0-46A5-9167-E76293E40EC9}" srcOrd="1" destOrd="0" presId="urn:microsoft.com/office/officeart/2005/8/layout/bList2"/>
    <dgm:cxn modelId="{D8767DA3-000C-44C4-A7C5-6EE4B6EE136C}" srcId="{A18D4C96-E5B1-4F21-AE63-829492F4D251}" destId="{2BC9A4CC-22FF-444D-AACA-204AE38823CA}" srcOrd="0" destOrd="0" parTransId="{10030785-4833-4BA0-90DF-AA4593D8A178}" sibTransId="{3201B435-D044-4DA0-9932-BC90B391B62E}"/>
    <dgm:cxn modelId="{CD31D969-5266-41C9-BE53-01E2B85C3AC0}" srcId="{A18D4C96-E5B1-4F21-AE63-829492F4D251}" destId="{6C16078C-0E8F-4FDF-9B3E-E7A196E87E56}" srcOrd="3" destOrd="0" parTransId="{93612D67-0D25-433F-A498-91176A52644D}" sibTransId="{189730E2-CA25-4029-992D-01D3CC5A5830}"/>
    <dgm:cxn modelId="{ABDF2618-F8DD-486A-8384-8E23B536ED1B}" srcId="{E3169438-3C7D-4ABA-82AE-6F49AF0B45FE}" destId="{33379A21-DDDE-4C44-ACDB-8E031892B672}" srcOrd="2" destOrd="0" parTransId="{8A7A04B7-2057-4471-8573-AC7D0B27DB56}" sibTransId="{91B43555-7C9A-4D21-BAF8-8A6C093080AB}"/>
    <dgm:cxn modelId="{FCD0D114-A6E1-4FF7-82AE-F9BE98E3098A}" type="presOf" srcId="{6C16078C-0E8F-4FDF-9B3E-E7A196E87E56}" destId="{10225FAB-31F2-4218-A104-31BA999E4652}" srcOrd="0" destOrd="3" presId="urn:microsoft.com/office/officeart/2005/8/layout/bList2"/>
    <dgm:cxn modelId="{A2DB409A-D5B7-40CF-BC2C-219766042B5E}" srcId="{33379A21-DDDE-4C44-ACDB-8E031892B672}" destId="{6610E855-19AC-4425-BC9C-145E619FF48D}" srcOrd="0" destOrd="0" parTransId="{5E3FB739-5689-456E-9F57-DFADBB5408AC}" sibTransId="{84609829-6AEE-4FD7-87EF-6AC80DFFDEDA}"/>
    <dgm:cxn modelId="{E059D155-7A5F-45E2-BAC8-8FAB9ECC2119}" type="presOf" srcId="{6610E855-19AC-4425-BC9C-145E619FF48D}" destId="{32FDF4A6-B792-4448-95AB-8BE9CEFE7F65}" srcOrd="0" destOrd="0" presId="urn:microsoft.com/office/officeart/2005/8/layout/bList2"/>
    <dgm:cxn modelId="{5D0878B7-8B08-4438-9FB3-123C110AF3C5}" srcId="{33379A21-DDDE-4C44-ACDB-8E031892B672}" destId="{BAA2B547-6E58-4222-82B6-745FA9BEE508}" srcOrd="2" destOrd="0" parTransId="{044A557A-9B2E-4C97-964A-4AFA8DA6EFD0}" sibTransId="{6FFF2AF6-4E30-4AF4-8AAA-55C7004E9D74}"/>
    <dgm:cxn modelId="{29612338-94AD-4EA9-84BD-0B9B849C3850}" srcId="{E3169438-3C7D-4ABA-82AE-6F49AF0B45FE}" destId="{A4EBE8B9-D9B6-485E-8453-AA2DCD8DA5EA}" srcOrd="1" destOrd="0" parTransId="{E1635700-4600-4CDC-A3CA-80ACEDD8E47E}" sibTransId="{DF892CA5-CF28-4203-84E7-405055200B6C}"/>
    <dgm:cxn modelId="{F3FF73BE-2215-43BD-A739-9CA971A05B95}" type="presOf" srcId="{9D4CFDA0-8234-4773-8F68-89A7FFD3D3E1}" destId="{10225FAB-31F2-4218-A104-31BA999E4652}" srcOrd="0" destOrd="1" presId="urn:microsoft.com/office/officeart/2005/8/layout/bList2"/>
    <dgm:cxn modelId="{89292336-E0E4-49B8-8C1A-E739D26F957C}" type="presOf" srcId="{1E60CFEE-E45C-44BE-BCD5-3A120D62FEF6}" destId="{8647281D-D30B-466D-AF00-C3A248257DCA}" srcOrd="0" destOrd="1" presId="urn:microsoft.com/office/officeart/2005/8/layout/bList2"/>
    <dgm:cxn modelId="{E1EC8796-8DBD-4D34-8A2B-7CD8A368C398}" type="presOf" srcId="{A18D4C96-E5B1-4F21-AE63-829492F4D251}" destId="{E8FBB84E-06BB-47E3-9335-2590851C213A}" srcOrd="0" destOrd="0" presId="urn:microsoft.com/office/officeart/2005/8/layout/bList2"/>
    <dgm:cxn modelId="{E337372C-5A44-4599-9A85-0EDD91CF8F5B}" type="presOf" srcId="{EA8B97B0-F148-4525-AC4F-774EE7F571BA}" destId="{FE5534F7-41B0-4064-B9A4-4583D97E8339}" srcOrd="0" destOrd="0" presId="urn:microsoft.com/office/officeart/2005/8/layout/bList2"/>
    <dgm:cxn modelId="{D0A420B5-9F33-4D1B-88F1-1D1DB3785320}" srcId="{E3169438-3C7D-4ABA-82AE-6F49AF0B45FE}" destId="{A18D4C96-E5B1-4F21-AE63-829492F4D251}" srcOrd="0" destOrd="0" parTransId="{48C8AED9-022E-48E6-BAD2-9A4B4EA6627A}" sibTransId="{EA8B97B0-F148-4525-AC4F-774EE7F571BA}"/>
    <dgm:cxn modelId="{3116263B-07B3-4A37-A0E1-AB13DE957BE9}" srcId="{A4EBE8B9-D9B6-485E-8453-AA2DCD8DA5EA}" destId="{06F26B07-52C4-4A22-9463-E918D2594DAB}" srcOrd="0" destOrd="0" parTransId="{537FC4A1-41DB-472F-B4BE-7140CA99D14B}" sibTransId="{5AFD0E06-953A-417B-9D28-3437E76BE583}"/>
    <dgm:cxn modelId="{5BD28D9C-F598-4E15-9223-876862285B66}" type="presOf" srcId="{66424B24-54EB-4245-948F-F97A2613CC38}" destId="{8647281D-D30B-466D-AF00-C3A248257DCA}" srcOrd="0" destOrd="4" presId="urn:microsoft.com/office/officeart/2005/8/layout/bList2"/>
    <dgm:cxn modelId="{8AF62B75-E6EB-4670-A135-7F75AABEE78A}" type="presOf" srcId="{95AAA7ED-A73F-4FE7-B25A-9E30B4ECB934}" destId="{32FDF4A6-B792-4448-95AB-8BE9CEFE7F65}" srcOrd="0" destOrd="4" presId="urn:microsoft.com/office/officeart/2005/8/layout/bList2"/>
    <dgm:cxn modelId="{A9927F7D-B086-42D1-8044-2E757D6098C3}" srcId="{A18D4C96-E5B1-4F21-AE63-829492F4D251}" destId="{9D4CFDA0-8234-4773-8F68-89A7FFD3D3E1}" srcOrd="1" destOrd="0" parTransId="{FFBE18BF-E039-4F53-997C-B7BF838135A8}" sibTransId="{0BFF4EF2-2C43-4EC7-BB72-74B7586C1B90}"/>
    <dgm:cxn modelId="{7BCAFE93-2F2A-488C-8013-D6D48D19BB82}" type="presOf" srcId="{B3472271-77A4-43A7-9327-0CCFA726A5A4}" destId="{32FDF4A6-B792-4448-95AB-8BE9CEFE7F65}" srcOrd="0" destOrd="3" presId="urn:microsoft.com/office/officeart/2005/8/layout/bList2"/>
    <dgm:cxn modelId="{3406720A-D7CD-4E1D-9CBB-1E5E747EDA75}" type="presOf" srcId="{A4EBE8B9-D9B6-485E-8453-AA2DCD8DA5EA}" destId="{16E5FA23-F84E-4D6D-9940-2DE1B400DF3B}" srcOrd="1" destOrd="0" presId="urn:microsoft.com/office/officeart/2005/8/layout/bList2"/>
    <dgm:cxn modelId="{BC877EED-78D5-47F4-8327-C65618257A1C}" type="presOf" srcId="{D699C722-4CB5-4E08-AE4D-90D17E11E30F}" destId="{8647281D-D30B-466D-AF00-C3A248257DCA}" srcOrd="0" destOrd="2" presId="urn:microsoft.com/office/officeart/2005/8/layout/bList2"/>
    <dgm:cxn modelId="{98A1C52F-0F29-4671-83C3-8275DF7331F3}" type="presOf" srcId="{A18D4C96-E5B1-4F21-AE63-829492F4D251}" destId="{BBB968E6-3C88-45B4-8B16-C54FF8F6B486}" srcOrd="1" destOrd="0" presId="urn:microsoft.com/office/officeart/2005/8/layout/bList2"/>
    <dgm:cxn modelId="{6F9165D6-348D-4071-8064-95445BABAE9F}" type="presOf" srcId="{CA89F033-A8E2-46B3-93A8-92ACDEEB8F0F}" destId="{8647281D-D30B-466D-AF00-C3A248257DCA}" srcOrd="0" destOrd="3" presId="urn:microsoft.com/office/officeart/2005/8/layout/bList2"/>
    <dgm:cxn modelId="{AC97EE7F-F0FF-49AD-A973-9348FB98951C}" type="presParOf" srcId="{287F8CB0-296A-4193-A8AD-36D043A67599}" destId="{5A993C68-6107-4093-9B3D-0EACA7F18E60}" srcOrd="0" destOrd="0" presId="urn:microsoft.com/office/officeart/2005/8/layout/bList2"/>
    <dgm:cxn modelId="{C03EE2AF-A44D-4E01-B1BA-1319C2FF87A6}" type="presParOf" srcId="{5A993C68-6107-4093-9B3D-0EACA7F18E60}" destId="{10225FAB-31F2-4218-A104-31BA999E4652}" srcOrd="0" destOrd="0" presId="urn:microsoft.com/office/officeart/2005/8/layout/bList2"/>
    <dgm:cxn modelId="{60998203-363D-4E71-B010-93AD49020D5C}" type="presParOf" srcId="{5A993C68-6107-4093-9B3D-0EACA7F18E60}" destId="{E8FBB84E-06BB-47E3-9335-2590851C213A}" srcOrd="1" destOrd="0" presId="urn:microsoft.com/office/officeart/2005/8/layout/bList2"/>
    <dgm:cxn modelId="{D305374D-6024-4549-B373-348C8160A49A}" type="presParOf" srcId="{5A993C68-6107-4093-9B3D-0EACA7F18E60}" destId="{BBB968E6-3C88-45B4-8B16-C54FF8F6B486}" srcOrd="2" destOrd="0" presId="urn:microsoft.com/office/officeart/2005/8/layout/bList2"/>
    <dgm:cxn modelId="{32C93A3B-9488-45E3-AECB-7F3E6E390443}" type="presParOf" srcId="{5A993C68-6107-4093-9B3D-0EACA7F18E60}" destId="{E8E55C34-1BF5-4FBA-8D45-7A0EA9A63969}" srcOrd="3" destOrd="0" presId="urn:microsoft.com/office/officeart/2005/8/layout/bList2"/>
    <dgm:cxn modelId="{1D723453-69C9-40D9-9B42-41DFDE8B5438}" type="presParOf" srcId="{287F8CB0-296A-4193-A8AD-36D043A67599}" destId="{FE5534F7-41B0-4064-B9A4-4583D97E8339}" srcOrd="1" destOrd="0" presId="urn:microsoft.com/office/officeart/2005/8/layout/bList2"/>
    <dgm:cxn modelId="{2F3C938F-ADF3-4636-9CCA-ADFF80DC2DE0}" type="presParOf" srcId="{287F8CB0-296A-4193-A8AD-36D043A67599}" destId="{E34CD2D5-3DB9-462A-847F-607D8522A0F7}" srcOrd="2" destOrd="0" presId="urn:microsoft.com/office/officeart/2005/8/layout/bList2"/>
    <dgm:cxn modelId="{8DA6E08F-350C-48F5-8E8E-FA425E1C2196}" type="presParOf" srcId="{E34CD2D5-3DB9-462A-847F-607D8522A0F7}" destId="{8647281D-D30B-466D-AF00-C3A248257DCA}" srcOrd="0" destOrd="0" presId="urn:microsoft.com/office/officeart/2005/8/layout/bList2"/>
    <dgm:cxn modelId="{A91C3EAE-F028-480A-836A-EA372508328F}" type="presParOf" srcId="{E34CD2D5-3DB9-462A-847F-607D8522A0F7}" destId="{17D33212-27F4-45F2-AF57-75B1930FCAC9}" srcOrd="1" destOrd="0" presId="urn:microsoft.com/office/officeart/2005/8/layout/bList2"/>
    <dgm:cxn modelId="{F5086F00-29B2-44BC-A811-31F5185B670D}" type="presParOf" srcId="{E34CD2D5-3DB9-462A-847F-607D8522A0F7}" destId="{16E5FA23-F84E-4D6D-9940-2DE1B400DF3B}" srcOrd="2" destOrd="0" presId="urn:microsoft.com/office/officeart/2005/8/layout/bList2"/>
    <dgm:cxn modelId="{EA2A344D-8C7D-4562-AD53-2B3D881BD33C}" type="presParOf" srcId="{E34CD2D5-3DB9-462A-847F-607D8522A0F7}" destId="{B0E38662-EABA-4813-ACCA-B5A8CAFF3983}" srcOrd="3" destOrd="0" presId="urn:microsoft.com/office/officeart/2005/8/layout/bList2"/>
    <dgm:cxn modelId="{FF425FD7-6160-4DF5-9C33-B2A7B4606789}" type="presParOf" srcId="{287F8CB0-296A-4193-A8AD-36D043A67599}" destId="{30D059B4-0BDC-4F07-9E8C-823E0F20B985}" srcOrd="3" destOrd="0" presId="urn:microsoft.com/office/officeart/2005/8/layout/bList2"/>
    <dgm:cxn modelId="{42B9288D-4D1B-4EB8-9420-BAC1AF54440C}" type="presParOf" srcId="{287F8CB0-296A-4193-A8AD-36D043A67599}" destId="{E9A95ED6-45EC-46CF-AACC-2465B30A9261}" srcOrd="4" destOrd="0" presId="urn:microsoft.com/office/officeart/2005/8/layout/bList2"/>
    <dgm:cxn modelId="{3F11AF36-ADAD-4BC0-8139-CC1517119D5A}" type="presParOf" srcId="{E9A95ED6-45EC-46CF-AACC-2465B30A9261}" destId="{32FDF4A6-B792-4448-95AB-8BE9CEFE7F65}" srcOrd="0" destOrd="0" presId="urn:microsoft.com/office/officeart/2005/8/layout/bList2"/>
    <dgm:cxn modelId="{F9A4C3E0-1938-44DE-AE91-1CEE493B42E3}" type="presParOf" srcId="{E9A95ED6-45EC-46CF-AACC-2465B30A9261}" destId="{26730CEA-72F1-4D41-9CC7-06474A6FC295}" srcOrd="1" destOrd="0" presId="urn:microsoft.com/office/officeart/2005/8/layout/bList2"/>
    <dgm:cxn modelId="{D4C25340-A92D-41E6-B085-AC6406900947}" type="presParOf" srcId="{E9A95ED6-45EC-46CF-AACC-2465B30A9261}" destId="{D94EDA01-6FB0-46A5-9167-E76293E40EC9}" srcOrd="2" destOrd="0" presId="urn:microsoft.com/office/officeart/2005/8/layout/bList2"/>
    <dgm:cxn modelId="{A7152079-DC9C-41FF-B368-B8708F4D37E4}" type="presParOf" srcId="{E9A95ED6-45EC-46CF-AACC-2465B30A9261}" destId="{45A97859-4AC1-44C9-AA0E-50B30BE0DCD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BB454-70E2-4F5E-9652-08615DE62E1E}">
      <dsp:nvSpPr>
        <dsp:cNvPr id="0" name=""/>
        <dsp:cNvSpPr/>
      </dsp:nvSpPr>
      <dsp:spPr>
        <a:xfrm>
          <a:off x="1454803" y="946803"/>
          <a:ext cx="1157204" cy="115720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Government</a:t>
          </a:r>
        </a:p>
      </dsp:txBody>
      <dsp:txXfrm>
        <a:off x="1687452" y="1217873"/>
        <a:ext cx="691906" cy="594826"/>
      </dsp:txXfrm>
    </dsp:sp>
    <dsp:sp modelId="{CD5BFC3B-6AE0-43EA-BABE-E77C1558CABE}">
      <dsp:nvSpPr>
        <dsp:cNvPr id="0" name=""/>
        <dsp:cNvSpPr/>
      </dsp:nvSpPr>
      <dsp:spPr>
        <a:xfrm>
          <a:off x="781521" y="673282"/>
          <a:ext cx="841603" cy="84160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CSOs</a:t>
          </a:r>
        </a:p>
      </dsp:txBody>
      <dsp:txXfrm>
        <a:off x="993397" y="886439"/>
        <a:ext cx="417851" cy="415289"/>
      </dsp:txXfrm>
    </dsp:sp>
    <dsp:sp modelId="{70C9EA32-FE67-4C21-BB89-E310DA037855}">
      <dsp:nvSpPr>
        <dsp:cNvPr id="0" name=""/>
        <dsp:cNvSpPr/>
      </dsp:nvSpPr>
      <dsp:spPr>
        <a:xfrm rot="20700000">
          <a:off x="1252904" y="92662"/>
          <a:ext cx="824599" cy="82459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Private</a:t>
          </a:r>
        </a:p>
      </dsp:txBody>
      <dsp:txXfrm rot="-20700000">
        <a:off x="1433763" y="273521"/>
        <a:ext cx="462881" cy="462881"/>
      </dsp:txXfrm>
    </dsp:sp>
    <dsp:sp modelId="{8D890BDE-0A69-4102-BD05-E40FEF8EBAF3}">
      <dsp:nvSpPr>
        <dsp:cNvPr id="0" name=""/>
        <dsp:cNvSpPr/>
      </dsp:nvSpPr>
      <dsp:spPr>
        <a:xfrm>
          <a:off x="1344677" y="783860"/>
          <a:ext cx="1481221" cy="1481221"/>
        </a:xfrm>
        <a:prstGeom prst="circularArrow">
          <a:avLst>
            <a:gd name="adj1" fmla="val 4687"/>
            <a:gd name="adj2" fmla="val 299029"/>
            <a:gd name="adj3" fmla="val 2429087"/>
            <a:gd name="adj4" fmla="val 1606355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B8980-1844-4126-A305-83041097130D}">
      <dsp:nvSpPr>
        <dsp:cNvPr id="0" name=""/>
        <dsp:cNvSpPr/>
      </dsp:nvSpPr>
      <dsp:spPr>
        <a:xfrm>
          <a:off x="632474" y="496038"/>
          <a:ext cx="1076200" cy="10762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52FD8-72A7-4B61-B045-B870885201A3}">
      <dsp:nvSpPr>
        <dsp:cNvPr id="0" name=""/>
        <dsp:cNvSpPr/>
      </dsp:nvSpPr>
      <dsp:spPr>
        <a:xfrm>
          <a:off x="1062166" y="-78985"/>
          <a:ext cx="1160360" cy="116036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DCE92-2ABE-4877-B99C-13AC3564AF87}">
      <dsp:nvSpPr>
        <dsp:cNvPr id="0" name=""/>
        <dsp:cNvSpPr/>
      </dsp:nvSpPr>
      <dsp:spPr>
        <a:xfrm>
          <a:off x="1314146" y="1259528"/>
          <a:ext cx="972108" cy="9721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Intervention</a:t>
          </a:r>
        </a:p>
      </dsp:txBody>
      <dsp:txXfrm>
        <a:off x="1456508" y="1401890"/>
        <a:ext cx="687384" cy="687384"/>
      </dsp:txXfrm>
    </dsp:sp>
    <dsp:sp modelId="{759321B3-2190-4679-A437-27A1F632F627}">
      <dsp:nvSpPr>
        <dsp:cNvPr id="0" name=""/>
        <dsp:cNvSpPr/>
      </dsp:nvSpPr>
      <dsp:spPr>
        <a:xfrm rot="12900000">
          <a:off x="597388" y="1059134"/>
          <a:ext cx="840593" cy="27705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212DD-4F82-4152-8543-95F9ACA66D84}">
      <dsp:nvSpPr>
        <dsp:cNvPr id="0" name=""/>
        <dsp:cNvSpPr/>
      </dsp:nvSpPr>
      <dsp:spPr>
        <a:xfrm>
          <a:off x="211647" y="587186"/>
          <a:ext cx="923502" cy="738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Health</a:t>
          </a:r>
        </a:p>
      </dsp:txBody>
      <dsp:txXfrm>
        <a:off x="233286" y="608825"/>
        <a:ext cx="880224" cy="695524"/>
      </dsp:txXfrm>
    </dsp:sp>
    <dsp:sp modelId="{0622128C-D9AB-4891-B444-11BD361C7CBB}">
      <dsp:nvSpPr>
        <dsp:cNvPr id="0" name=""/>
        <dsp:cNvSpPr/>
      </dsp:nvSpPr>
      <dsp:spPr>
        <a:xfrm rot="16200000">
          <a:off x="1379903" y="651783"/>
          <a:ext cx="840593" cy="27705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83019-839A-4346-91EC-6105B16A8330}">
      <dsp:nvSpPr>
        <dsp:cNvPr id="0" name=""/>
        <dsp:cNvSpPr/>
      </dsp:nvSpPr>
      <dsp:spPr>
        <a:xfrm>
          <a:off x="1338448" y="611"/>
          <a:ext cx="923502" cy="738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Sector A</a:t>
          </a:r>
        </a:p>
      </dsp:txBody>
      <dsp:txXfrm>
        <a:off x="1360087" y="22250"/>
        <a:ext cx="880224" cy="695524"/>
      </dsp:txXfrm>
    </dsp:sp>
    <dsp:sp modelId="{456E6079-838D-4F30-B4F2-120509CEED01}">
      <dsp:nvSpPr>
        <dsp:cNvPr id="0" name=""/>
        <dsp:cNvSpPr/>
      </dsp:nvSpPr>
      <dsp:spPr>
        <a:xfrm rot="19500000">
          <a:off x="2162418" y="1059134"/>
          <a:ext cx="840593" cy="27705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FA366-E0F1-4D9F-993D-B0D5E055B203}">
      <dsp:nvSpPr>
        <dsp:cNvPr id="0" name=""/>
        <dsp:cNvSpPr/>
      </dsp:nvSpPr>
      <dsp:spPr>
        <a:xfrm>
          <a:off x="2465250" y="587186"/>
          <a:ext cx="923502" cy="738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Sector B</a:t>
          </a:r>
        </a:p>
      </dsp:txBody>
      <dsp:txXfrm>
        <a:off x="2486889" y="608825"/>
        <a:ext cx="880224" cy="6955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BC360-D13B-40E4-8E70-005DA3DD3BCA}">
      <dsp:nvSpPr>
        <dsp:cNvPr id="0" name=""/>
        <dsp:cNvSpPr/>
      </dsp:nvSpPr>
      <dsp:spPr>
        <a:xfrm>
          <a:off x="4093" y="847881"/>
          <a:ext cx="1861062" cy="1031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5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Analytical framework</a:t>
          </a:r>
          <a:endParaRPr lang="en-US" sz="1500" kern="1200" dirty="0"/>
        </a:p>
      </dsp:txBody>
      <dsp:txXfrm>
        <a:off x="4093" y="847881"/>
        <a:ext cx="1861062" cy="687918"/>
      </dsp:txXfrm>
    </dsp:sp>
    <dsp:sp modelId="{AAAE7606-8120-46C6-A57C-89A637B36038}">
      <dsp:nvSpPr>
        <dsp:cNvPr id="0" name=""/>
        <dsp:cNvSpPr/>
      </dsp:nvSpPr>
      <dsp:spPr>
        <a:xfrm>
          <a:off x="442390" y="1587523"/>
          <a:ext cx="1861062" cy="1846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5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Expenditure</a:t>
          </a:r>
          <a:endParaRPr lang="en-US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5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Policies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5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Programs</a:t>
          </a:r>
        </a:p>
      </dsp:txBody>
      <dsp:txXfrm>
        <a:off x="496476" y="1641609"/>
        <a:ext cx="1752890" cy="1738466"/>
      </dsp:txXfrm>
    </dsp:sp>
    <dsp:sp modelId="{4ECBBB55-A372-4851-ADB9-B2EFC4C863C0}">
      <dsp:nvSpPr>
        <dsp:cNvPr id="0" name=""/>
        <dsp:cNvSpPr/>
      </dsp:nvSpPr>
      <dsp:spPr>
        <a:xfrm rot="21591626">
          <a:off x="2182554" y="1086217"/>
          <a:ext cx="599059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182554" y="1179056"/>
        <a:ext cx="460054" cy="278010"/>
      </dsp:txXfrm>
    </dsp:sp>
    <dsp:sp modelId="{909F173C-6356-4907-86F5-31DC5C969878}">
      <dsp:nvSpPr>
        <dsp:cNvPr id="0" name=""/>
        <dsp:cNvSpPr/>
      </dsp:nvSpPr>
      <dsp:spPr>
        <a:xfrm>
          <a:off x="2993677" y="679896"/>
          <a:ext cx="1861062" cy="1031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5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Key sectors</a:t>
          </a:r>
          <a:endParaRPr lang="en-US" sz="1500" kern="1200" dirty="0"/>
        </a:p>
      </dsp:txBody>
      <dsp:txXfrm>
        <a:off x="2993677" y="679896"/>
        <a:ext cx="1861062" cy="687918"/>
      </dsp:txXfrm>
    </dsp:sp>
    <dsp:sp modelId="{A37627C1-D20D-477C-B693-B2EA5E001F83}">
      <dsp:nvSpPr>
        <dsp:cNvPr id="0" name=""/>
        <dsp:cNvSpPr/>
      </dsp:nvSpPr>
      <dsp:spPr>
        <a:xfrm>
          <a:off x="3322712" y="1211144"/>
          <a:ext cx="1861062" cy="2518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Health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Agriculture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Environment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Finance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Planning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Urban planning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Transport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Trade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>
        <a:off x="3377221" y="1265653"/>
        <a:ext cx="1752044" cy="2409557"/>
      </dsp:txXfrm>
    </dsp:sp>
    <dsp:sp modelId="{AF65BC6E-3B12-434D-8DC1-0CDFA585425B}">
      <dsp:nvSpPr>
        <dsp:cNvPr id="0" name=""/>
        <dsp:cNvSpPr/>
      </dsp:nvSpPr>
      <dsp:spPr>
        <a:xfrm rot="9299">
          <a:off x="5277261" y="1228603"/>
          <a:ext cx="601249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277261" y="1321085"/>
        <a:ext cx="462244" cy="278010"/>
      </dsp:txXfrm>
    </dsp:sp>
    <dsp:sp modelId="{A5589068-7AAF-4DA0-BCB4-5A37E8720E0C}">
      <dsp:nvSpPr>
        <dsp:cNvPr id="0" name=""/>
        <dsp:cNvSpPr/>
      </dsp:nvSpPr>
      <dsp:spPr>
        <a:xfrm>
          <a:off x="5987003" y="865370"/>
          <a:ext cx="1861062" cy="1031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Modifiable risk factors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987003" y="865370"/>
        <a:ext cx="1861062" cy="687918"/>
      </dsp:txXfrm>
    </dsp:sp>
    <dsp:sp modelId="{F7577528-0CEC-44DD-9B70-29C31F84E0F3}">
      <dsp:nvSpPr>
        <dsp:cNvPr id="0" name=""/>
        <dsp:cNvSpPr/>
      </dsp:nvSpPr>
      <dsp:spPr>
        <a:xfrm>
          <a:off x="6368537" y="1512244"/>
          <a:ext cx="1861062" cy="17657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Tobacco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Alcohol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Diet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Physical activity</a:t>
          </a:r>
        </a:p>
      </dsp:txBody>
      <dsp:txXfrm>
        <a:off x="6420255" y="1563962"/>
        <a:ext cx="1757626" cy="16623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18776-AAC1-4F77-93E8-E80AEFEA6F8F}">
      <dsp:nvSpPr>
        <dsp:cNvPr id="0" name=""/>
        <dsp:cNvSpPr/>
      </dsp:nvSpPr>
      <dsp:spPr>
        <a:xfrm>
          <a:off x="0" y="0"/>
          <a:ext cx="108261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99948-7861-4F9D-9406-13F5B13CFFEF}">
      <dsp:nvSpPr>
        <dsp:cNvPr id="0" name=""/>
        <dsp:cNvSpPr/>
      </dsp:nvSpPr>
      <dsp:spPr>
        <a:xfrm>
          <a:off x="0" y="0"/>
          <a:ext cx="2165221" cy="574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Guiding principles to implement multisectoral mechanisms</a:t>
          </a:r>
        </a:p>
      </dsp:txBody>
      <dsp:txXfrm>
        <a:off x="0" y="0"/>
        <a:ext cx="2165221" cy="5746750"/>
      </dsp:txXfrm>
    </dsp:sp>
    <dsp:sp modelId="{439167EE-E76A-4D39-A475-84A418110239}">
      <dsp:nvSpPr>
        <dsp:cNvPr id="0" name=""/>
        <dsp:cNvSpPr/>
      </dsp:nvSpPr>
      <dsp:spPr>
        <a:xfrm>
          <a:off x="2327613" y="45247"/>
          <a:ext cx="8498493" cy="904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Establish the need and priorities for multisectoral &amp; intersectoral coordination</a:t>
          </a:r>
        </a:p>
      </dsp:txBody>
      <dsp:txXfrm>
        <a:off x="2327613" y="45247"/>
        <a:ext cx="8498493" cy="904944"/>
      </dsp:txXfrm>
    </dsp:sp>
    <dsp:sp modelId="{88C958BB-CAFF-4C6A-944A-C36F3DF75ABC}">
      <dsp:nvSpPr>
        <dsp:cNvPr id="0" name=""/>
        <dsp:cNvSpPr/>
      </dsp:nvSpPr>
      <dsp:spPr>
        <a:xfrm>
          <a:off x="2165221" y="950192"/>
          <a:ext cx="86608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15144-ACD7-44E2-8390-CCE186EECE2D}">
      <dsp:nvSpPr>
        <dsp:cNvPr id="0" name=""/>
        <dsp:cNvSpPr/>
      </dsp:nvSpPr>
      <dsp:spPr>
        <a:xfrm>
          <a:off x="2327613" y="995439"/>
          <a:ext cx="8498493" cy="904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Frame planned actions that need to be address</a:t>
          </a:r>
        </a:p>
      </dsp:txBody>
      <dsp:txXfrm>
        <a:off x="2327613" y="995439"/>
        <a:ext cx="8498493" cy="904944"/>
      </dsp:txXfrm>
    </dsp:sp>
    <dsp:sp modelId="{B13E7515-E86D-48E4-920F-B80162F9A28E}">
      <dsp:nvSpPr>
        <dsp:cNvPr id="0" name=""/>
        <dsp:cNvSpPr/>
      </dsp:nvSpPr>
      <dsp:spPr>
        <a:xfrm>
          <a:off x="2165221" y="1900384"/>
          <a:ext cx="86608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FA2AC-5CDC-45CF-A274-3B8561498568}">
      <dsp:nvSpPr>
        <dsp:cNvPr id="0" name=""/>
        <dsp:cNvSpPr/>
      </dsp:nvSpPr>
      <dsp:spPr>
        <a:xfrm>
          <a:off x="2327613" y="1945631"/>
          <a:ext cx="8498493" cy="904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Identify supportive structure and process</a:t>
          </a:r>
        </a:p>
      </dsp:txBody>
      <dsp:txXfrm>
        <a:off x="2327613" y="1945631"/>
        <a:ext cx="8498493" cy="904944"/>
      </dsp:txXfrm>
    </dsp:sp>
    <dsp:sp modelId="{38031755-DCBD-4D50-801E-880347D38B2E}">
      <dsp:nvSpPr>
        <dsp:cNvPr id="0" name=""/>
        <dsp:cNvSpPr/>
      </dsp:nvSpPr>
      <dsp:spPr>
        <a:xfrm>
          <a:off x="2165221" y="2850576"/>
          <a:ext cx="86608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BECE8-9279-47A8-89A0-871F7FCA89B3}">
      <dsp:nvSpPr>
        <dsp:cNvPr id="0" name=""/>
        <dsp:cNvSpPr/>
      </dsp:nvSpPr>
      <dsp:spPr>
        <a:xfrm>
          <a:off x="2327613" y="2895823"/>
          <a:ext cx="8498493" cy="904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Facilitate assessment and engagement</a:t>
          </a:r>
        </a:p>
      </dsp:txBody>
      <dsp:txXfrm>
        <a:off x="2327613" y="2895823"/>
        <a:ext cx="8498493" cy="904944"/>
      </dsp:txXfrm>
    </dsp:sp>
    <dsp:sp modelId="{7BB4F4AD-577F-4777-9BD6-D025C2987A0A}">
      <dsp:nvSpPr>
        <dsp:cNvPr id="0" name=""/>
        <dsp:cNvSpPr/>
      </dsp:nvSpPr>
      <dsp:spPr>
        <a:xfrm>
          <a:off x="2165221" y="3800768"/>
          <a:ext cx="86608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A20EA-61FD-4104-9AC6-D391A2FA330F}">
      <dsp:nvSpPr>
        <dsp:cNvPr id="0" name=""/>
        <dsp:cNvSpPr/>
      </dsp:nvSpPr>
      <dsp:spPr>
        <a:xfrm>
          <a:off x="2327613" y="3846015"/>
          <a:ext cx="8498493" cy="904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Ensure monitoring, reporting and accountability mechanism</a:t>
          </a:r>
        </a:p>
      </dsp:txBody>
      <dsp:txXfrm>
        <a:off x="2327613" y="3846015"/>
        <a:ext cx="8498493" cy="904944"/>
      </dsp:txXfrm>
    </dsp:sp>
    <dsp:sp modelId="{888F2270-AEC1-4734-8011-51BE39516B80}">
      <dsp:nvSpPr>
        <dsp:cNvPr id="0" name=""/>
        <dsp:cNvSpPr/>
      </dsp:nvSpPr>
      <dsp:spPr>
        <a:xfrm>
          <a:off x="2165221" y="4750960"/>
          <a:ext cx="86608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38D1D1-3511-46D9-A11E-45054C814293}">
      <dsp:nvSpPr>
        <dsp:cNvPr id="0" name=""/>
        <dsp:cNvSpPr/>
      </dsp:nvSpPr>
      <dsp:spPr>
        <a:xfrm>
          <a:off x="2327613" y="4796207"/>
          <a:ext cx="8498493" cy="904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Build capacity</a:t>
          </a:r>
        </a:p>
      </dsp:txBody>
      <dsp:txXfrm>
        <a:off x="2327613" y="4796207"/>
        <a:ext cx="8498493" cy="904944"/>
      </dsp:txXfrm>
    </dsp:sp>
    <dsp:sp modelId="{9B6426CF-D16A-404F-9A31-D8B14A2A4289}">
      <dsp:nvSpPr>
        <dsp:cNvPr id="0" name=""/>
        <dsp:cNvSpPr/>
      </dsp:nvSpPr>
      <dsp:spPr>
        <a:xfrm>
          <a:off x="2165221" y="5701152"/>
          <a:ext cx="86608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90AAD-7718-4BED-8506-025CC2F8FBD2}">
      <dsp:nvSpPr>
        <dsp:cNvPr id="0" name=""/>
        <dsp:cNvSpPr/>
      </dsp:nvSpPr>
      <dsp:spPr>
        <a:xfrm>
          <a:off x="3143" y="155922"/>
          <a:ext cx="3064668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National level</a:t>
          </a:r>
        </a:p>
      </dsp:txBody>
      <dsp:txXfrm>
        <a:off x="3143" y="155922"/>
        <a:ext cx="3064668" cy="460800"/>
      </dsp:txXfrm>
    </dsp:sp>
    <dsp:sp modelId="{F37C5043-D7C4-4A4B-B46B-A7BFBE5188A6}">
      <dsp:nvSpPr>
        <dsp:cNvPr id="0" name=""/>
        <dsp:cNvSpPr/>
      </dsp:nvSpPr>
      <dsp:spPr>
        <a:xfrm>
          <a:off x="3143" y="616722"/>
          <a:ext cx="3064668" cy="3250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pc="-5" dirty="0">
              <a:latin typeface="Arial"/>
              <a:cs typeface="Arial"/>
            </a:rPr>
            <a:t>H</a:t>
          </a:r>
          <a:r>
            <a:rPr lang="en-US" sz="1600" kern="1200" dirty="0">
              <a:latin typeface="Arial"/>
              <a:cs typeface="Arial"/>
            </a:rPr>
            <a:t>i</a:t>
          </a:r>
          <a:r>
            <a:rPr lang="en-US" sz="1600" kern="1200" spc="-5" dirty="0">
              <a:latin typeface="Arial"/>
              <a:cs typeface="Arial"/>
            </a:rPr>
            <a:t>ghe</a:t>
          </a:r>
          <a:r>
            <a:rPr lang="en-US" sz="1600" kern="1200" dirty="0">
              <a:latin typeface="Arial"/>
              <a:cs typeface="Arial"/>
            </a:rPr>
            <a:t>s</a:t>
          </a:r>
          <a:r>
            <a:rPr lang="en-US" sz="1600" kern="1200" spc="-5" dirty="0">
              <a:latin typeface="Arial"/>
              <a:cs typeface="Arial"/>
            </a:rPr>
            <a:t>t </a:t>
          </a:r>
          <a:r>
            <a:rPr lang="en-US" sz="1600" kern="1200" dirty="0">
              <a:latin typeface="Arial"/>
              <a:cs typeface="Arial"/>
            </a:rPr>
            <a:t>l</a:t>
          </a:r>
          <a:r>
            <a:rPr lang="en-US" sz="1600" kern="1200" spc="-5" dirty="0">
              <a:latin typeface="Arial"/>
              <a:cs typeface="Arial"/>
            </a:rPr>
            <a:t>e</a:t>
          </a:r>
          <a:r>
            <a:rPr lang="en-US" sz="1600" kern="1200" dirty="0">
              <a:latin typeface="Arial"/>
              <a:cs typeface="Arial"/>
            </a:rPr>
            <a:t>v</a:t>
          </a:r>
          <a:r>
            <a:rPr lang="en-US" sz="1600" kern="1200" spc="-5" dirty="0">
              <a:latin typeface="Arial"/>
              <a:cs typeface="Arial"/>
            </a:rPr>
            <a:t>el</a:t>
          </a:r>
          <a:r>
            <a:rPr lang="en-US" sz="1600" kern="1200" spc="-20" dirty="0">
              <a:latin typeface="Arial"/>
              <a:cs typeface="Arial"/>
            </a:rPr>
            <a:t> </a:t>
          </a:r>
          <a:r>
            <a:rPr lang="en-US" sz="1600" kern="1200" spc="-5" dirty="0">
              <a:latin typeface="Arial"/>
              <a:cs typeface="Arial"/>
            </a:rPr>
            <a:t>of Autho</a:t>
          </a:r>
          <a:r>
            <a:rPr lang="en-US" sz="1600" kern="1200" spc="-10" dirty="0">
              <a:latin typeface="Arial"/>
              <a:cs typeface="Arial"/>
            </a:rPr>
            <a:t>r</a:t>
          </a:r>
          <a:r>
            <a:rPr lang="en-US" sz="1600" kern="1200" spc="-5" dirty="0">
              <a:latin typeface="Arial"/>
              <a:cs typeface="Arial"/>
            </a:rPr>
            <a:t>ity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pc="-5" dirty="0">
              <a:latin typeface="Arial"/>
              <a:cs typeface="Arial"/>
            </a:rPr>
            <a:t>Nat</a:t>
          </a:r>
          <a:r>
            <a:rPr lang="en-US" sz="1600" kern="1200" dirty="0">
              <a:latin typeface="Arial"/>
              <a:cs typeface="Arial"/>
            </a:rPr>
            <a:t>i</a:t>
          </a:r>
          <a:r>
            <a:rPr lang="en-US" sz="1600" kern="1200" spc="-5" dirty="0">
              <a:latin typeface="Arial"/>
              <a:cs typeface="Arial"/>
            </a:rPr>
            <a:t>onal</a:t>
          </a:r>
          <a:r>
            <a:rPr lang="en-US" sz="1600" kern="1200" spc="-10" dirty="0">
              <a:latin typeface="Arial"/>
              <a:cs typeface="Arial"/>
            </a:rPr>
            <a:t> </a:t>
          </a:r>
          <a:r>
            <a:rPr lang="en-US" sz="1600" kern="1200" spc="-5" dirty="0">
              <a:latin typeface="Arial"/>
              <a:cs typeface="Arial"/>
            </a:rPr>
            <a:t>P</a:t>
          </a:r>
          <a:r>
            <a:rPr lang="en-US" sz="1600" kern="1200" dirty="0">
              <a:latin typeface="Arial"/>
              <a:cs typeface="Arial"/>
            </a:rPr>
            <a:t>l</a:t>
          </a:r>
          <a:r>
            <a:rPr lang="en-US" sz="1600" kern="1200" spc="-5" dirty="0">
              <a:latin typeface="Arial"/>
              <a:cs typeface="Arial"/>
            </a:rPr>
            <a:t>anning Commi</a:t>
          </a:r>
          <a:r>
            <a:rPr lang="en-US" sz="1600" kern="1200" dirty="0">
              <a:latin typeface="Arial"/>
              <a:cs typeface="Arial"/>
            </a:rPr>
            <a:t>ss</a:t>
          </a:r>
          <a:r>
            <a:rPr lang="en-US" sz="1600" kern="1200" spc="-5" dirty="0">
              <a:latin typeface="Arial"/>
              <a:cs typeface="Arial"/>
            </a:rPr>
            <a:t>ion/ Legi</a:t>
          </a:r>
          <a:r>
            <a:rPr lang="en-US" sz="1600" kern="1200" dirty="0">
              <a:latin typeface="Arial"/>
              <a:cs typeface="Arial"/>
            </a:rPr>
            <a:t>sl</a:t>
          </a:r>
          <a:r>
            <a:rPr lang="en-US" sz="1600" kern="1200" spc="-5" dirty="0">
              <a:latin typeface="Arial"/>
              <a:cs typeface="Arial"/>
            </a:rPr>
            <a:t>ati</a:t>
          </a:r>
          <a:r>
            <a:rPr lang="en-US" sz="1600" kern="1200" dirty="0">
              <a:latin typeface="Arial"/>
              <a:cs typeface="Arial"/>
            </a:rPr>
            <a:t>v</a:t>
          </a:r>
          <a:r>
            <a:rPr lang="en-US" sz="1600" kern="1200" spc="-5" dirty="0">
              <a:latin typeface="Arial"/>
              <a:cs typeface="Arial"/>
            </a:rPr>
            <a:t>e f</a:t>
          </a:r>
          <a:r>
            <a:rPr lang="en-US" sz="1600" kern="1200" spc="-10" dirty="0">
              <a:latin typeface="Arial"/>
              <a:cs typeface="Arial"/>
            </a:rPr>
            <a:t>r</a:t>
          </a:r>
          <a:r>
            <a:rPr lang="en-US" sz="1600" kern="1200" spc="-5" dirty="0">
              <a:latin typeface="Arial"/>
              <a:cs typeface="Arial"/>
            </a:rPr>
            <a:t>ame</a:t>
          </a:r>
          <a:r>
            <a:rPr lang="en-US" sz="1600" kern="1200" spc="-20" dirty="0">
              <a:latin typeface="Arial"/>
              <a:cs typeface="Arial"/>
            </a:rPr>
            <a:t>w</a:t>
          </a:r>
          <a:r>
            <a:rPr lang="en-US" sz="1600" kern="1200" spc="-5" dirty="0">
              <a:latin typeface="Arial"/>
              <a:cs typeface="Arial"/>
            </a:rPr>
            <a:t>o</a:t>
          </a:r>
          <a:r>
            <a:rPr lang="en-US" sz="1600" kern="1200" spc="-10" dirty="0">
              <a:latin typeface="Arial"/>
              <a:cs typeface="Arial"/>
            </a:rPr>
            <a:t>r</a:t>
          </a:r>
          <a:r>
            <a:rPr lang="en-US" sz="1600" kern="1200" dirty="0">
              <a:latin typeface="Arial"/>
              <a:cs typeface="Arial"/>
            </a:rPr>
            <a:t>k</a:t>
          </a:r>
          <a:r>
            <a:rPr lang="en-US" sz="1600" kern="1200" spc="-5" dirty="0">
              <a:latin typeface="Arial"/>
              <a:cs typeface="Arial"/>
            </a:rPr>
            <a:t>s</a:t>
          </a:r>
          <a:endParaRPr lang="en-US" sz="1600" kern="1200" dirty="0">
            <a:latin typeface="Arial"/>
            <a:cs typeface="Arial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Arial"/>
              <a:cs typeface="Arial"/>
            </a:rPr>
            <a:t>Parliamentary committees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pc="-5" dirty="0">
              <a:latin typeface="Arial"/>
              <a:cs typeface="Arial"/>
            </a:rPr>
            <a:t>National Steering Committee</a:t>
          </a:r>
          <a:endParaRPr lang="en-US" sz="1600" kern="1200" dirty="0">
            <a:latin typeface="Arial"/>
            <a:cs typeface="Arial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Arial"/>
              <a:cs typeface="Arial"/>
            </a:rPr>
            <a:t>Inter-departmental Committee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Arial"/>
              <a:cs typeface="Arial"/>
            </a:rPr>
            <a:t>Working group or task force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Arial"/>
              <a:cs typeface="Arial"/>
            </a:rPr>
            <a:t>Scientific /Expert committee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pc="-5" dirty="0">
              <a:latin typeface="Arial"/>
              <a:cs typeface="Arial"/>
            </a:rPr>
            <a:t>Pa</a:t>
          </a:r>
          <a:r>
            <a:rPr lang="en-US" sz="1600" kern="1200" spc="-10" dirty="0">
              <a:latin typeface="Arial"/>
              <a:cs typeface="Arial"/>
            </a:rPr>
            <a:t>r</a:t>
          </a:r>
          <a:r>
            <a:rPr lang="en-US" sz="1600" kern="1200" spc="-5" dirty="0">
              <a:latin typeface="Arial"/>
              <a:cs typeface="Arial"/>
            </a:rPr>
            <a:t>tne</a:t>
          </a:r>
          <a:r>
            <a:rPr lang="en-US" sz="1600" kern="1200" spc="-10" dirty="0">
              <a:latin typeface="Arial"/>
              <a:cs typeface="Arial"/>
            </a:rPr>
            <a:t>r</a:t>
          </a:r>
          <a:r>
            <a:rPr lang="en-US" sz="1600" kern="1200" dirty="0">
              <a:latin typeface="Arial"/>
              <a:cs typeface="Arial"/>
            </a:rPr>
            <a:t>s</a:t>
          </a:r>
          <a:r>
            <a:rPr lang="en-US" sz="1600" kern="1200" spc="-5" dirty="0">
              <a:latin typeface="Arial"/>
              <a:cs typeface="Arial"/>
            </a:rPr>
            <a:t>hips</a:t>
          </a:r>
          <a:r>
            <a:rPr lang="en-US" sz="1600" kern="1200" spc="5" dirty="0">
              <a:latin typeface="Arial"/>
              <a:cs typeface="Arial"/>
            </a:rPr>
            <a:t> </a:t>
          </a:r>
          <a:r>
            <a:rPr lang="en-US" sz="1600" kern="1200" spc="-5" dirty="0">
              <a:latin typeface="Arial"/>
              <a:cs typeface="Arial"/>
            </a:rPr>
            <a:t>&amp; Coo</a:t>
          </a:r>
          <a:r>
            <a:rPr lang="en-US" sz="1600" kern="1200" spc="-10" dirty="0">
              <a:latin typeface="Arial"/>
              <a:cs typeface="Arial"/>
            </a:rPr>
            <a:t>r</a:t>
          </a:r>
          <a:r>
            <a:rPr lang="en-US" sz="1600" kern="1200" spc="-5" dirty="0">
              <a:latin typeface="Arial"/>
              <a:cs typeface="Arial"/>
            </a:rPr>
            <a:t>d</a:t>
          </a:r>
          <a:r>
            <a:rPr lang="en-US" sz="1600" kern="1200" dirty="0">
              <a:latin typeface="Arial"/>
              <a:cs typeface="Arial"/>
            </a:rPr>
            <a:t>i</a:t>
          </a:r>
          <a:r>
            <a:rPr lang="en-US" sz="1600" kern="1200" spc="-5" dirty="0">
              <a:latin typeface="Arial"/>
              <a:cs typeface="Arial"/>
            </a:rPr>
            <a:t>nation</a:t>
          </a:r>
          <a:endParaRPr lang="en-US" sz="1600" kern="1200" dirty="0">
            <a:latin typeface="Arial"/>
            <a:cs typeface="Arial"/>
          </a:endParaRPr>
        </a:p>
      </dsp:txBody>
      <dsp:txXfrm>
        <a:off x="3143" y="616722"/>
        <a:ext cx="3064668" cy="3250080"/>
      </dsp:txXfrm>
    </dsp:sp>
    <dsp:sp modelId="{40C5FB55-CF39-4249-8443-47C1916C34DD}">
      <dsp:nvSpPr>
        <dsp:cNvPr id="0" name=""/>
        <dsp:cNvSpPr/>
      </dsp:nvSpPr>
      <dsp:spPr>
        <a:xfrm>
          <a:off x="3496865" y="155922"/>
          <a:ext cx="3064668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Sub-national</a:t>
          </a:r>
        </a:p>
      </dsp:txBody>
      <dsp:txXfrm>
        <a:off x="3496865" y="155922"/>
        <a:ext cx="3064668" cy="460800"/>
      </dsp:txXfrm>
    </dsp:sp>
    <dsp:sp modelId="{F7A221C3-92A4-4ABD-8383-0FBFF8719198}">
      <dsp:nvSpPr>
        <dsp:cNvPr id="0" name=""/>
        <dsp:cNvSpPr/>
      </dsp:nvSpPr>
      <dsp:spPr>
        <a:xfrm>
          <a:off x="3496865" y="616722"/>
          <a:ext cx="3064668" cy="3250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pc="-5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Arial"/>
            </a:rPr>
            <a:t>Local Assembly committees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pc="-5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Arial"/>
            </a:rPr>
            <a:t>Chief Secretary Committees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pc="-5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Arial"/>
            </a:rPr>
            <a:t>Inter-departmental committee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pc="-5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Arial"/>
            </a:rPr>
            <a:t>Community Governance structure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pc="-5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Arial"/>
            </a:rPr>
            <a:t>Social empowerment and people participation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pc="-5" dirty="0">
              <a:latin typeface="Arial"/>
              <a:cs typeface="Arial"/>
            </a:rPr>
            <a:t>Lo</a:t>
          </a:r>
          <a:r>
            <a:rPr lang="en-US" sz="1600" kern="1200" dirty="0">
              <a:latin typeface="Arial"/>
              <a:cs typeface="Arial"/>
            </a:rPr>
            <a:t>c</a:t>
          </a:r>
          <a:r>
            <a:rPr lang="en-US" sz="1600" kern="1200" spc="-5" dirty="0">
              <a:latin typeface="Arial"/>
              <a:cs typeface="Arial"/>
            </a:rPr>
            <a:t>al</a:t>
          </a:r>
          <a:r>
            <a:rPr lang="en-US" sz="1600" kern="1200" spc="-10" dirty="0">
              <a:latin typeface="Arial"/>
              <a:cs typeface="Arial"/>
            </a:rPr>
            <a:t> </a:t>
          </a:r>
          <a:r>
            <a:rPr lang="en-US" sz="1600" kern="1200" spc="-5" dirty="0">
              <a:latin typeface="Arial"/>
              <a:cs typeface="Arial"/>
            </a:rPr>
            <a:t>Health Con</a:t>
          </a:r>
          <a:r>
            <a:rPr lang="en-US" sz="1600" kern="1200" dirty="0">
              <a:latin typeface="Arial"/>
              <a:cs typeface="Arial"/>
            </a:rPr>
            <a:t>c</a:t>
          </a:r>
          <a:r>
            <a:rPr lang="en-US" sz="1600" kern="1200" spc="-5" dirty="0">
              <a:latin typeface="Arial"/>
              <a:cs typeface="Arial"/>
            </a:rPr>
            <a:t>e</a:t>
          </a:r>
          <a:r>
            <a:rPr lang="en-US" sz="1600" kern="1200" spc="-10" dirty="0">
              <a:latin typeface="Arial"/>
              <a:cs typeface="Arial"/>
            </a:rPr>
            <a:t>r</a:t>
          </a:r>
          <a:r>
            <a:rPr lang="en-US" sz="1600" kern="1200" spc="-5" dirty="0">
              <a:latin typeface="Arial"/>
              <a:cs typeface="Arial"/>
            </a:rPr>
            <a:t>ns</a:t>
          </a:r>
          <a:r>
            <a:rPr lang="en-US" sz="1600" kern="1200" spc="5" dirty="0">
              <a:latin typeface="Arial"/>
              <a:cs typeface="Arial"/>
            </a:rPr>
            <a:t> </a:t>
          </a:r>
          <a:r>
            <a:rPr lang="en-US" sz="1600" kern="1200" spc="-5" dirty="0">
              <a:latin typeface="Arial"/>
              <a:cs typeface="Arial"/>
            </a:rPr>
            <a:t>&amp;</a:t>
          </a:r>
          <a:r>
            <a:rPr lang="en-US" sz="1600" kern="1200" dirty="0">
              <a:latin typeface="Arial"/>
              <a:cs typeface="Arial"/>
            </a:rPr>
            <a:t> </a:t>
          </a:r>
          <a:r>
            <a:rPr lang="en-US" sz="1600" kern="1200" spc="-5" dirty="0">
              <a:latin typeface="Arial"/>
              <a:cs typeface="Arial"/>
            </a:rPr>
            <a:t>Potent</a:t>
          </a:r>
          <a:r>
            <a:rPr lang="en-US" sz="1600" kern="1200" dirty="0">
              <a:latin typeface="Arial"/>
              <a:cs typeface="Arial"/>
            </a:rPr>
            <a:t>i</a:t>
          </a:r>
          <a:r>
            <a:rPr lang="en-US" sz="1600" kern="1200" spc="-5" dirty="0">
              <a:latin typeface="Arial"/>
              <a:cs typeface="Arial"/>
            </a:rPr>
            <a:t>al Hea</a:t>
          </a:r>
          <a:r>
            <a:rPr lang="en-US" sz="1600" kern="1200" dirty="0">
              <a:latin typeface="Arial"/>
              <a:cs typeface="Arial"/>
            </a:rPr>
            <a:t>l</a:t>
          </a:r>
          <a:r>
            <a:rPr lang="en-US" sz="1600" kern="1200" spc="-5" dirty="0">
              <a:latin typeface="Arial"/>
              <a:cs typeface="Arial"/>
            </a:rPr>
            <a:t>th Impa</a:t>
          </a:r>
          <a:r>
            <a:rPr lang="en-US" sz="1600" kern="1200" dirty="0">
              <a:latin typeface="Arial"/>
              <a:cs typeface="Arial"/>
            </a:rPr>
            <a:t>c</a:t>
          </a:r>
          <a:r>
            <a:rPr lang="en-US" sz="1600" kern="1200" spc="-5" dirty="0">
              <a:latin typeface="Arial"/>
              <a:cs typeface="Arial"/>
            </a:rPr>
            <a:t>ts</a:t>
          </a:r>
          <a:endParaRPr lang="en-US" sz="1600" kern="1200" dirty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pc="-5" dirty="0">
              <a:latin typeface="Arial"/>
              <a:cs typeface="Arial"/>
            </a:rPr>
            <a:t>C</a:t>
          </a:r>
          <a:r>
            <a:rPr lang="en-US" sz="1600" kern="1200" dirty="0">
              <a:latin typeface="Arial"/>
              <a:cs typeface="Arial"/>
            </a:rPr>
            <a:t>l</a:t>
          </a:r>
          <a:r>
            <a:rPr lang="en-US" sz="1600" kern="1200" spc="-5" dirty="0">
              <a:latin typeface="Arial"/>
              <a:cs typeface="Arial"/>
            </a:rPr>
            <a:t>u</a:t>
          </a:r>
          <a:r>
            <a:rPr lang="en-US" sz="1600" kern="1200" dirty="0">
              <a:latin typeface="Arial"/>
              <a:cs typeface="Arial"/>
            </a:rPr>
            <a:t>s</a:t>
          </a:r>
          <a:r>
            <a:rPr lang="en-US" sz="1600" kern="1200" spc="-5" dirty="0">
              <a:latin typeface="Arial"/>
              <a:cs typeface="Arial"/>
            </a:rPr>
            <a:t>te</a:t>
          </a:r>
          <a:r>
            <a:rPr lang="en-US" sz="1600" kern="1200" spc="-10" dirty="0">
              <a:latin typeface="Arial"/>
              <a:cs typeface="Arial"/>
            </a:rPr>
            <a:t>r</a:t>
          </a:r>
          <a:r>
            <a:rPr lang="en-US" sz="1600" kern="1200" spc="-5" dirty="0">
              <a:latin typeface="Arial"/>
              <a:cs typeface="Arial"/>
            </a:rPr>
            <a:t>s</a:t>
          </a:r>
          <a:r>
            <a:rPr lang="en-US" sz="1600" kern="1200" spc="5" dirty="0">
              <a:latin typeface="Arial"/>
              <a:cs typeface="Arial"/>
            </a:rPr>
            <a:t> </a:t>
          </a:r>
          <a:r>
            <a:rPr lang="en-US" sz="1600" kern="1200" spc="-5" dirty="0">
              <a:latin typeface="Arial"/>
              <a:cs typeface="Arial"/>
            </a:rPr>
            <a:t>of Communit</a:t>
          </a:r>
          <a:r>
            <a:rPr lang="en-US" sz="1600" kern="1200" dirty="0">
              <a:latin typeface="Arial"/>
              <a:cs typeface="Arial"/>
            </a:rPr>
            <a:t>i</a:t>
          </a:r>
          <a:r>
            <a:rPr lang="en-US" sz="1600" kern="1200" spc="-5" dirty="0">
              <a:latin typeface="Arial"/>
              <a:cs typeface="Arial"/>
            </a:rPr>
            <a:t>es</a:t>
          </a:r>
          <a:endParaRPr lang="en-US" sz="1600" kern="1200" dirty="0">
            <a:latin typeface="Arial"/>
            <a:cs typeface="Arial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pc="-15" dirty="0">
              <a:latin typeface="Arial"/>
              <a:cs typeface="Arial"/>
            </a:rPr>
            <a:t>G</a:t>
          </a:r>
          <a:r>
            <a:rPr lang="en-US" sz="1600" kern="1200" spc="-5" dirty="0">
              <a:latin typeface="Arial"/>
              <a:cs typeface="Arial"/>
            </a:rPr>
            <a:t>eog</a:t>
          </a:r>
          <a:r>
            <a:rPr lang="en-US" sz="1600" kern="1200" spc="-10" dirty="0">
              <a:latin typeface="Arial"/>
              <a:cs typeface="Arial"/>
            </a:rPr>
            <a:t>r</a:t>
          </a:r>
          <a:r>
            <a:rPr lang="en-US" sz="1600" kern="1200" spc="-5" dirty="0">
              <a:latin typeface="Arial"/>
              <a:cs typeface="Arial"/>
            </a:rPr>
            <a:t>aphi</a:t>
          </a:r>
          <a:r>
            <a:rPr lang="en-US" sz="1600" kern="1200" dirty="0">
              <a:latin typeface="Arial"/>
              <a:cs typeface="Arial"/>
            </a:rPr>
            <a:t>c</a:t>
          </a:r>
          <a:r>
            <a:rPr lang="en-US" sz="1600" kern="1200" spc="-5" dirty="0">
              <a:latin typeface="Arial"/>
              <a:cs typeface="Arial"/>
            </a:rPr>
            <a:t>al</a:t>
          </a:r>
          <a:r>
            <a:rPr lang="en-US" sz="1600" kern="1200" spc="5" dirty="0">
              <a:latin typeface="Arial"/>
              <a:cs typeface="Arial"/>
            </a:rPr>
            <a:t> </a:t>
          </a:r>
          <a:r>
            <a:rPr lang="en-US" sz="1600" kern="1200" spc="-5" dirty="0">
              <a:latin typeface="Arial"/>
              <a:cs typeface="Arial"/>
            </a:rPr>
            <a:t>a</a:t>
          </a:r>
          <a:r>
            <a:rPr lang="en-US" sz="1600" kern="1200" spc="-10" dirty="0">
              <a:latin typeface="Arial"/>
              <a:cs typeface="Arial"/>
            </a:rPr>
            <a:t>r</a:t>
          </a:r>
          <a:r>
            <a:rPr lang="en-US" sz="1600" kern="1200" spc="-5" dirty="0">
              <a:latin typeface="Arial"/>
              <a:cs typeface="Arial"/>
            </a:rPr>
            <a:t>eas</a:t>
          </a:r>
          <a:endParaRPr lang="en-US" sz="1600" kern="1200" dirty="0">
            <a:latin typeface="Arial"/>
            <a:cs typeface="Arial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pc="-5" dirty="0">
              <a:latin typeface="Arial"/>
              <a:cs typeface="Arial"/>
            </a:rPr>
            <a:t>Community </a:t>
          </a:r>
          <a:r>
            <a:rPr lang="en-US" sz="1600" kern="1200" spc="-15" dirty="0">
              <a:latin typeface="Arial"/>
              <a:cs typeface="Arial"/>
            </a:rPr>
            <a:t>G</a:t>
          </a:r>
          <a:r>
            <a:rPr lang="en-US" sz="1600" kern="1200" spc="-5" dirty="0">
              <a:latin typeface="Arial"/>
              <a:cs typeface="Arial"/>
            </a:rPr>
            <a:t>o</a:t>
          </a:r>
          <a:r>
            <a:rPr lang="en-US" sz="1600" kern="1200" dirty="0">
              <a:latin typeface="Arial"/>
              <a:cs typeface="Arial"/>
            </a:rPr>
            <a:t>v</a:t>
          </a:r>
          <a:r>
            <a:rPr lang="en-US" sz="1600" kern="1200" spc="-5" dirty="0">
              <a:latin typeface="Arial"/>
              <a:cs typeface="Arial"/>
            </a:rPr>
            <a:t>e</a:t>
          </a:r>
          <a:r>
            <a:rPr lang="en-US" sz="1600" kern="1200" spc="-10" dirty="0">
              <a:latin typeface="Arial"/>
              <a:cs typeface="Arial"/>
            </a:rPr>
            <a:t>r</a:t>
          </a:r>
          <a:r>
            <a:rPr lang="en-US" sz="1600" kern="1200" spc="-5" dirty="0">
              <a:latin typeface="Arial"/>
              <a:cs typeface="Arial"/>
            </a:rPr>
            <a:t>nan</a:t>
          </a:r>
          <a:r>
            <a:rPr lang="en-US" sz="1600" kern="1200" dirty="0">
              <a:latin typeface="Arial"/>
              <a:cs typeface="Arial"/>
            </a:rPr>
            <a:t>c</a:t>
          </a:r>
          <a:r>
            <a:rPr lang="en-US" sz="1600" kern="1200" spc="-5" dirty="0">
              <a:latin typeface="Arial"/>
              <a:cs typeface="Arial"/>
            </a:rPr>
            <a:t>e</a:t>
          </a:r>
          <a:r>
            <a:rPr lang="en-US" sz="1600" kern="1200" spc="20" dirty="0">
              <a:latin typeface="Arial"/>
              <a:cs typeface="Arial"/>
            </a:rPr>
            <a:t> </a:t>
          </a:r>
          <a:r>
            <a:rPr lang="en-US" sz="1600" kern="1200" spc="-5" dirty="0">
              <a:latin typeface="Arial"/>
              <a:cs typeface="Arial"/>
            </a:rPr>
            <a:t>St</a:t>
          </a:r>
          <a:r>
            <a:rPr lang="en-US" sz="1600" kern="1200" spc="-10" dirty="0">
              <a:latin typeface="Arial"/>
              <a:cs typeface="Arial"/>
            </a:rPr>
            <a:t>r</a:t>
          </a:r>
          <a:r>
            <a:rPr lang="en-US" sz="1600" kern="1200" spc="-5" dirty="0">
              <a:latin typeface="Arial"/>
              <a:cs typeface="Arial"/>
            </a:rPr>
            <a:t>u</a:t>
          </a:r>
          <a:r>
            <a:rPr lang="en-US" sz="1600" kern="1200" dirty="0">
              <a:latin typeface="Arial"/>
              <a:cs typeface="Arial"/>
            </a:rPr>
            <a:t>c</a:t>
          </a:r>
          <a:r>
            <a:rPr lang="en-US" sz="1600" kern="1200" spc="-5" dirty="0">
              <a:latin typeface="Arial"/>
              <a:cs typeface="Arial"/>
            </a:rPr>
            <a:t>tu</a:t>
          </a:r>
          <a:r>
            <a:rPr lang="en-US" sz="1600" kern="1200" spc="-10" dirty="0">
              <a:latin typeface="Arial"/>
              <a:cs typeface="Arial"/>
            </a:rPr>
            <a:t>r</a:t>
          </a:r>
          <a:r>
            <a:rPr lang="en-US" sz="1600" kern="1200" spc="-5" dirty="0">
              <a:latin typeface="Arial"/>
              <a:cs typeface="Arial"/>
            </a:rPr>
            <a:t>e</a:t>
          </a:r>
          <a:endParaRPr lang="en-US" sz="1600" kern="1200" dirty="0">
            <a:latin typeface="Arial"/>
            <a:cs typeface="Arial"/>
          </a:endParaRPr>
        </a:p>
      </dsp:txBody>
      <dsp:txXfrm>
        <a:off x="3496865" y="616722"/>
        <a:ext cx="3064668" cy="3250080"/>
      </dsp:txXfrm>
    </dsp:sp>
    <dsp:sp modelId="{3BF176F9-F831-486E-9BAE-821F00127952}">
      <dsp:nvSpPr>
        <dsp:cNvPr id="0" name=""/>
        <dsp:cNvSpPr/>
      </dsp:nvSpPr>
      <dsp:spPr>
        <a:xfrm>
          <a:off x="6990588" y="155922"/>
          <a:ext cx="3064668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Issue based </a:t>
          </a:r>
        </a:p>
      </dsp:txBody>
      <dsp:txXfrm>
        <a:off x="6990588" y="155922"/>
        <a:ext cx="3064668" cy="460800"/>
      </dsp:txXfrm>
    </dsp:sp>
    <dsp:sp modelId="{6FC34AFF-88C9-496F-BEBD-26BAF4602CF6}">
      <dsp:nvSpPr>
        <dsp:cNvPr id="0" name=""/>
        <dsp:cNvSpPr/>
      </dsp:nvSpPr>
      <dsp:spPr>
        <a:xfrm>
          <a:off x="6990588" y="616722"/>
          <a:ext cx="3064668" cy="3250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pc="5" dirty="0">
              <a:latin typeface="Arial"/>
              <a:cs typeface="Arial"/>
            </a:rPr>
            <a:t>I</a:t>
          </a:r>
          <a:r>
            <a:rPr lang="en-US" sz="1600" kern="1200" spc="-5" dirty="0">
              <a:latin typeface="Arial"/>
              <a:cs typeface="Arial"/>
            </a:rPr>
            <a:t>n</a:t>
          </a:r>
          <a:r>
            <a:rPr lang="en-US" sz="1600" kern="1200" spc="5" dirty="0">
              <a:latin typeface="Arial"/>
              <a:cs typeface="Arial"/>
            </a:rPr>
            <a:t>t</a:t>
          </a:r>
          <a:r>
            <a:rPr lang="en-US" sz="1600" kern="1200" spc="-5" dirty="0">
              <a:latin typeface="Arial"/>
              <a:cs typeface="Arial"/>
            </a:rPr>
            <a:t>e</a:t>
          </a:r>
          <a:r>
            <a:rPr lang="en-US" sz="1600" kern="1200" dirty="0">
              <a:latin typeface="Arial"/>
              <a:cs typeface="Arial"/>
            </a:rPr>
            <a:t>r</a:t>
          </a:r>
          <a:r>
            <a:rPr lang="en-US" sz="1600" kern="1200" spc="5" dirty="0">
              <a:latin typeface="Arial"/>
              <a:cs typeface="Arial"/>
            </a:rPr>
            <a:t>s</a:t>
          </a:r>
          <a:r>
            <a:rPr lang="en-US" sz="1600" kern="1200" spc="-15" dirty="0">
              <a:latin typeface="Arial"/>
              <a:cs typeface="Arial"/>
            </a:rPr>
            <a:t>e</a:t>
          </a:r>
          <a:r>
            <a:rPr lang="en-US" sz="1600" kern="1200" spc="5" dirty="0">
              <a:latin typeface="Arial"/>
              <a:cs typeface="Arial"/>
            </a:rPr>
            <a:t>c</a:t>
          </a:r>
          <a:r>
            <a:rPr lang="en-US" sz="1600" kern="1200" spc="-10" dirty="0">
              <a:latin typeface="Arial"/>
              <a:cs typeface="Arial"/>
            </a:rPr>
            <a:t>t</a:t>
          </a:r>
          <a:r>
            <a:rPr lang="en-US" sz="1600" kern="1200" spc="-15" dirty="0">
              <a:latin typeface="Arial"/>
              <a:cs typeface="Arial"/>
            </a:rPr>
            <a:t>o</a:t>
          </a:r>
          <a:r>
            <a:rPr lang="en-US" sz="1600" kern="1200" dirty="0">
              <a:latin typeface="Arial"/>
              <a:cs typeface="Arial"/>
            </a:rPr>
            <a:t>ral</a:t>
          </a:r>
          <a:r>
            <a:rPr lang="en-US" sz="1600" kern="1200" spc="-10" dirty="0">
              <a:latin typeface="Arial"/>
              <a:cs typeface="Arial"/>
            </a:rPr>
            <a:t>/M</a:t>
          </a:r>
          <a:r>
            <a:rPr lang="en-US" sz="1600" kern="1200" spc="-15" dirty="0">
              <a:latin typeface="Arial"/>
              <a:cs typeface="Arial"/>
            </a:rPr>
            <a:t>u</a:t>
          </a:r>
          <a:r>
            <a:rPr lang="en-US" sz="1600" kern="1200" dirty="0">
              <a:latin typeface="Arial"/>
              <a:cs typeface="Arial"/>
            </a:rPr>
            <a:t>l</a:t>
          </a:r>
          <a:r>
            <a:rPr lang="en-US" sz="1600" kern="1200" spc="5" dirty="0">
              <a:latin typeface="Arial"/>
              <a:cs typeface="Arial"/>
            </a:rPr>
            <a:t>t</a:t>
          </a:r>
          <a:r>
            <a:rPr lang="en-US" sz="1600" kern="1200" dirty="0">
              <a:latin typeface="Arial"/>
              <a:cs typeface="Arial"/>
            </a:rPr>
            <a:t>i</a:t>
          </a:r>
          <a:r>
            <a:rPr lang="en-US" sz="1600" kern="1200" spc="-10" dirty="0">
              <a:latin typeface="Arial"/>
              <a:cs typeface="Arial"/>
            </a:rPr>
            <a:t>s</a:t>
          </a:r>
          <a:r>
            <a:rPr lang="en-US" sz="1600" kern="1200" spc="-5" dirty="0">
              <a:latin typeface="Arial"/>
              <a:cs typeface="Arial"/>
            </a:rPr>
            <a:t>e</a:t>
          </a:r>
          <a:r>
            <a:rPr lang="en-US" sz="1600" kern="1200" spc="-10" dirty="0">
              <a:latin typeface="Arial"/>
              <a:cs typeface="Arial"/>
            </a:rPr>
            <a:t>ct</a:t>
          </a:r>
          <a:r>
            <a:rPr lang="en-US" sz="1600" kern="1200" spc="-5" dirty="0">
              <a:latin typeface="Arial"/>
              <a:cs typeface="Arial"/>
            </a:rPr>
            <a:t>o</a:t>
          </a:r>
          <a:r>
            <a:rPr lang="en-US" sz="1600" kern="1200" spc="-15" dirty="0">
              <a:latin typeface="Arial"/>
              <a:cs typeface="Arial"/>
            </a:rPr>
            <a:t>r</a:t>
          </a:r>
          <a:r>
            <a:rPr lang="en-US" sz="1600" kern="1200" spc="-5" dirty="0">
              <a:latin typeface="Arial"/>
              <a:cs typeface="Arial"/>
            </a:rPr>
            <a:t>a</a:t>
          </a:r>
          <a:r>
            <a:rPr lang="en-US" sz="1600" kern="1200" dirty="0">
              <a:latin typeface="Arial"/>
              <a:cs typeface="Arial"/>
            </a:rPr>
            <a:t>l </a:t>
          </a:r>
          <a:r>
            <a:rPr lang="en-US" sz="1600" kern="1200" spc="-165" dirty="0">
              <a:latin typeface="Arial"/>
              <a:cs typeface="Arial"/>
            </a:rPr>
            <a:t>T</a:t>
          </a:r>
          <a:r>
            <a:rPr lang="en-US" sz="1600" kern="1200" dirty="0">
              <a:latin typeface="Arial"/>
              <a:cs typeface="Arial"/>
            </a:rPr>
            <a:t>a</a:t>
          </a:r>
          <a:r>
            <a:rPr lang="en-US" sz="1600" kern="1200" spc="5" dirty="0">
              <a:latin typeface="Arial"/>
              <a:cs typeface="Arial"/>
            </a:rPr>
            <a:t>s</a:t>
          </a:r>
          <a:r>
            <a:rPr lang="en-US" sz="1600" kern="1200" dirty="0">
              <a:latin typeface="Arial"/>
              <a:cs typeface="Arial"/>
            </a:rPr>
            <a:t>k</a:t>
          </a:r>
          <a:r>
            <a:rPr lang="en-US" sz="1600" kern="1200" spc="-25" dirty="0">
              <a:latin typeface="Arial"/>
              <a:cs typeface="Arial"/>
            </a:rPr>
            <a:t> </a:t>
          </a:r>
          <a:r>
            <a:rPr lang="en-US" sz="1600" kern="1200" spc="-10" dirty="0">
              <a:latin typeface="Arial"/>
              <a:cs typeface="Arial"/>
            </a:rPr>
            <a:t>F</a:t>
          </a:r>
          <a:r>
            <a:rPr lang="en-US" sz="1600" kern="1200" spc="-5" dirty="0">
              <a:latin typeface="Arial"/>
              <a:cs typeface="Arial"/>
            </a:rPr>
            <a:t>o</a:t>
          </a:r>
          <a:r>
            <a:rPr lang="en-US" sz="1600" kern="1200" dirty="0">
              <a:latin typeface="Arial"/>
              <a:cs typeface="Arial"/>
            </a:rPr>
            <a:t>r</a:t>
          </a:r>
          <a:r>
            <a:rPr lang="en-US" sz="1600" kern="1200" spc="5" dirty="0">
              <a:latin typeface="Arial"/>
              <a:cs typeface="Arial"/>
            </a:rPr>
            <a:t>c</a:t>
          </a:r>
          <a:r>
            <a:rPr lang="en-US" sz="1600" kern="1200" dirty="0">
              <a:latin typeface="Arial"/>
              <a:cs typeface="Arial"/>
            </a:rPr>
            <a:t>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Arial"/>
              <a:cs typeface="Arial"/>
            </a:rPr>
            <a:t>S</a:t>
          </a:r>
          <a:r>
            <a:rPr lang="en-US" sz="1600" kern="1200" spc="-10" dirty="0">
              <a:latin typeface="Arial"/>
              <a:cs typeface="Arial"/>
            </a:rPr>
            <a:t>D</a:t>
          </a:r>
          <a:r>
            <a:rPr lang="en-US" sz="1600" kern="1200" dirty="0">
              <a:latin typeface="Arial"/>
              <a:cs typeface="Arial"/>
            </a:rPr>
            <a:t>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pc="-165">
              <a:latin typeface="Arial"/>
              <a:cs typeface="Arial"/>
            </a:rPr>
            <a:t>T</a:t>
          </a:r>
          <a:r>
            <a:rPr lang="en-US" sz="1600" kern="1200">
              <a:latin typeface="Arial"/>
              <a:cs typeface="Arial"/>
            </a:rPr>
            <a:t>ob</a:t>
          </a:r>
          <a:r>
            <a:rPr lang="en-US" sz="1600" kern="1200" spc="-5">
              <a:latin typeface="Arial"/>
              <a:cs typeface="Arial"/>
            </a:rPr>
            <a:t>a</a:t>
          </a:r>
          <a:r>
            <a:rPr lang="en-US" sz="1600" kern="1200" spc="5">
              <a:latin typeface="Arial"/>
              <a:cs typeface="Arial"/>
            </a:rPr>
            <a:t>cc</a:t>
          </a:r>
          <a:r>
            <a:rPr lang="en-US" sz="1600" kern="1200">
              <a:latin typeface="Arial"/>
              <a:cs typeface="Arial"/>
            </a:rPr>
            <a:t>o</a:t>
          </a:r>
          <a:r>
            <a:rPr lang="en-US" sz="1600" kern="1200" spc="-45">
              <a:latin typeface="Arial"/>
              <a:cs typeface="Arial"/>
            </a:rPr>
            <a:t> </a:t>
          </a:r>
          <a:r>
            <a:rPr lang="en-US" sz="1600" kern="1200" spc="-10">
              <a:latin typeface="Arial"/>
              <a:cs typeface="Arial"/>
            </a:rPr>
            <a:t>C</a:t>
          </a:r>
          <a:r>
            <a:rPr lang="en-US" sz="1600" kern="1200" spc="-5">
              <a:latin typeface="Arial"/>
              <a:cs typeface="Arial"/>
            </a:rPr>
            <a:t>o</a:t>
          </a:r>
          <a:r>
            <a:rPr lang="en-US" sz="1600" kern="1200">
              <a:latin typeface="Arial"/>
              <a:cs typeface="Arial"/>
            </a:rPr>
            <a:t>n</a:t>
          </a:r>
          <a:r>
            <a:rPr lang="en-US" sz="1600" kern="1200" spc="5">
              <a:latin typeface="Arial"/>
              <a:cs typeface="Arial"/>
            </a:rPr>
            <a:t>t</a:t>
          </a:r>
          <a:r>
            <a:rPr lang="en-US" sz="1600" kern="1200">
              <a:latin typeface="Arial"/>
              <a:cs typeface="Arial"/>
            </a:rPr>
            <a:t>rol</a:t>
          </a:r>
          <a:endParaRPr lang="en-US" sz="1600" kern="1200" dirty="0">
            <a:latin typeface="Arial"/>
            <a:cs typeface="Arial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pc="-10" dirty="0">
              <a:latin typeface="Arial"/>
              <a:cs typeface="Arial"/>
            </a:rPr>
            <a:t>NC</a:t>
          </a:r>
          <a:r>
            <a:rPr lang="en-US" sz="1600" kern="1200" dirty="0">
              <a:latin typeface="Arial"/>
              <a:cs typeface="Arial"/>
            </a:rPr>
            <a:t>D </a:t>
          </a:r>
          <a:r>
            <a:rPr lang="en-US" sz="1600" kern="1200" spc="-10" dirty="0">
              <a:latin typeface="Arial"/>
              <a:cs typeface="Arial"/>
            </a:rPr>
            <a:t>M</a:t>
          </a:r>
          <a:r>
            <a:rPr lang="en-US" sz="1600" kern="1200" dirty="0">
              <a:latin typeface="Arial"/>
              <a:cs typeface="Arial"/>
            </a:rPr>
            <a:t>ul</a:t>
          </a:r>
          <a:r>
            <a:rPr lang="en-US" sz="1600" kern="1200" spc="5" dirty="0">
              <a:latin typeface="Arial"/>
              <a:cs typeface="Arial"/>
            </a:rPr>
            <a:t>t</a:t>
          </a:r>
          <a:r>
            <a:rPr lang="en-US" sz="1600" kern="1200" dirty="0">
              <a:latin typeface="Arial"/>
              <a:cs typeface="Arial"/>
            </a:rPr>
            <a:t>i</a:t>
          </a:r>
          <a:r>
            <a:rPr lang="en-US" sz="1600" kern="1200" spc="5" dirty="0">
              <a:latin typeface="Arial"/>
              <a:cs typeface="Arial"/>
            </a:rPr>
            <a:t>s</a:t>
          </a:r>
          <a:r>
            <a:rPr lang="en-US" sz="1600" kern="1200" spc="-5" dirty="0">
              <a:latin typeface="Arial"/>
              <a:cs typeface="Arial"/>
            </a:rPr>
            <a:t>e</a:t>
          </a:r>
          <a:r>
            <a:rPr lang="en-US" sz="1600" kern="1200" spc="5" dirty="0">
              <a:latin typeface="Arial"/>
              <a:cs typeface="Arial"/>
            </a:rPr>
            <a:t>ct</a:t>
          </a:r>
          <a:r>
            <a:rPr lang="en-US" sz="1600" kern="1200" spc="-15" dirty="0">
              <a:latin typeface="Arial"/>
              <a:cs typeface="Arial"/>
            </a:rPr>
            <a:t>o</a:t>
          </a:r>
          <a:r>
            <a:rPr lang="en-US" sz="1600" kern="1200" dirty="0">
              <a:latin typeface="Arial"/>
              <a:cs typeface="Arial"/>
            </a:rPr>
            <a:t>r</a:t>
          </a:r>
          <a:r>
            <a:rPr lang="en-US" sz="1600" kern="1200" spc="-15" dirty="0">
              <a:latin typeface="Arial"/>
              <a:cs typeface="Arial"/>
            </a:rPr>
            <a:t>a</a:t>
          </a:r>
          <a:r>
            <a:rPr lang="en-US" sz="1600" kern="1200" dirty="0">
              <a:latin typeface="Arial"/>
              <a:cs typeface="Arial"/>
            </a:rPr>
            <a:t>l</a:t>
          </a:r>
          <a:r>
            <a:rPr lang="en-US" sz="1600" kern="1200" spc="-114" dirty="0">
              <a:latin typeface="Arial"/>
              <a:cs typeface="Arial"/>
            </a:rPr>
            <a:t> </a:t>
          </a:r>
          <a:r>
            <a:rPr lang="en-US" sz="1600" kern="1200" dirty="0">
              <a:latin typeface="Arial"/>
              <a:cs typeface="Arial"/>
            </a:rPr>
            <a:t>A</a:t>
          </a:r>
          <a:r>
            <a:rPr lang="en-US" sz="1600" kern="1200" spc="5" dirty="0">
              <a:latin typeface="Arial"/>
              <a:cs typeface="Arial"/>
            </a:rPr>
            <a:t>ct</a:t>
          </a:r>
          <a:r>
            <a:rPr lang="en-US" sz="1600" kern="1200" dirty="0">
              <a:latin typeface="Arial"/>
              <a:cs typeface="Arial"/>
            </a:rPr>
            <a:t>ion Pla</a:t>
          </a:r>
          <a:r>
            <a:rPr lang="en-US" sz="1600" kern="1200" spc="-5" dirty="0">
              <a:latin typeface="Arial"/>
              <a:cs typeface="Arial"/>
            </a:rPr>
            <a:t>ns</a:t>
          </a:r>
          <a:endParaRPr lang="en-US" sz="1600" kern="1200" dirty="0">
            <a:latin typeface="Arial"/>
            <a:cs typeface="Arial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pc="-10">
              <a:latin typeface="Arial"/>
              <a:cs typeface="Arial"/>
            </a:rPr>
            <a:t>H</a:t>
          </a:r>
          <a:r>
            <a:rPr lang="en-US" sz="1600" kern="1200" spc="5">
              <a:latin typeface="Arial"/>
              <a:cs typeface="Arial"/>
            </a:rPr>
            <a:t>I</a:t>
          </a:r>
          <a:r>
            <a:rPr lang="en-US" sz="1600" kern="1200">
              <a:latin typeface="Arial"/>
              <a:cs typeface="Arial"/>
            </a:rPr>
            <a:t>V</a:t>
          </a:r>
          <a:r>
            <a:rPr lang="en-US" sz="1600" kern="1200" spc="5">
              <a:latin typeface="Arial"/>
              <a:cs typeface="Arial"/>
            </a:rPr>
            <a:t>/</a:t>
          </a:r>
          <a:r>
            <a:rPr lang="en-US" sz="1600" kern="1200">
              <a:latin typeface="Arial"/>
              <a:cs typeface="Arial"/>
            </a:rPr>
            <a:t>A</a:t>
          </a:r>
          <a:r>
            <a:rPr lang="en-US" sz="1600" kern="1200" spc="5">
              <a:latin typeface="Arial"/>
              <a:cs typeface="Arial"/>
            </a:rPr>
            <a:t>I</a:t>
          </a:r>
          <a:r>
            <a:rPr lang="en-US" sz="1600" kern="1200" spc="-10">
              <a:latin typeface="Arial"/>
              <a:cs typeface="Arial"/>
            </a:rPr>
            <a:t>D</a:t>
          </a:r>
          <a:r>
            <a:rPr lang="en-US" sz="1600" kern="1200">
              <a:latin typeface="Arial"/>
              <a:cs typeface="Arial"/>
            </a:rPr>
            <a:t>S</a:t>
          </a:r>
          <a:r>
            <a:rPr lang="en-US" sz="1600" kern="1200" spc="-20">
              <a:latin typeface="Arial"/>
              <a:cs typeface="Arial"/>
            </a:rPr>
            <a:t> </a:t>
          </a:r>
          <a:r>
            <a:rPr lang="en-US" sz="1600" kern="1200" spc="-10">
              <a:latin typeface="Arial"/>
              <a:cs typeface="Arial"/>
            </a:rPr>
            <a:t>N</a:t>
          </a:r>
          <a:r>
            <a:rPr lang="en-US" sz="1600" kern="1200" spc="-5">
              <a:latin typeface="Arial"/>
              <a:cs typeface="Arial"/>
            </a:rPr>
            <a:t>a</a:t>
          </a:r>
          <a:r>
            <a:rPr lang="en-US" sz="1600" kern="1200" spc="5">
              <a:latin typeface="Arial"/>
              <a:cs typeface="Arial"/>
            </a:rPr>
            <a:t>t</a:t>
          </a:r>
          <a:r>
            <a:rPr lang="en-US" sz="1600" kern="1200">
              <a:latin typeface="Arial"/>
              <a:cs typeface="Arial"/>
            </a:rPr>
            <a:t>i</a:t>
          </a:r>
          <a:r>
            <a:rPr lang="en-US" sz="1600" kern="1200" spc="-5">
              <a:latin typeface="Arial"/>
              <a:cs typeface="Arial"/>
            </a:rPr>
            <a:t>o</a:t>
          </a:r>
          <a:r>
            <a:rPr lang="en-US" sz="1600" kern="1200">
              <a:latin typeface="Arial"/>
              <a:cs typeface="Arial"/>
            </a:rPr>
            <a:t>nal pro</a:t>
          </a:r>
          <a:r>
            <a:rPr lang="en-US" sz="1600" kern="1200" spc="-5">
              <a:latin typeface="Arial"/>
              <a:cs typeface="Arial"/>
            </a:rPr>
            <a:t>g</a:t>
          </a:r>
          <a:r>
            <a:rPr lang="en-US" sz="1600" kern="1200">
              <a:latin typeface="Arial"/>
              <a:cs typeface="Arial"/>
            </a:rPr>
            <a:t>r</a:t>
          </a:r>
          <a:r>
            <a:rPr lang="en-US" sz="1600" kern="1200" spc="-5">
              <a:latin typeface="Arial"/>
              <a:cs typeface="Arial"/>
            </a:rPr>
            <a:t>a</a:t>
          </a:r>
          <a:r>
            <a:rPr lang="en-US" sz="1600" kern="1200" spc="-10">
              <a:latin typeface="Arial"/>
              <a:cs typeface="Arial"/>
            </a:rPr>
            <a:t>mm</a:t>
          </a:r>
          <a:r>
            <a:rPr lang="en-US" sz="1600" kern="1200" spc="-5">
              <a:latin typeface="Arial"/>
              <a:cs typeface="Arial"/>
            </a:rPr>
            <a:t>es</a:t>
          </a:r>
          <a:endParaRPr lang="en-US" sz="1600" kern="1200" dirty="0">
            <a:latin typeface="Arial"/>
            <a:cs typeface="Arial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pc="-10">
              <a:latin typeface="Arial"/>
              <a:cs typeface="Arial"/>
            </a:rPr>
            <a:t>U</a:t>
          </a:r>
          <a:r>
            <a:rPr lang="en-US" sz="1600" kern="1200" spc="-5">
              <a:latin typeface="Arial"/>
              <a:cs typeface="Arial"/>
            </a:rPr>
            <a:t>n</a:t>
          </a:r>
          <a:r>
            <a:rPr lang="en-US" sz="1600" kern="1200">
              <a:latin typeface="Arial"/>
              <a:cs typeface="Arial"/>
            </a:rPr>
            <a:t>i</a:t>
          </a:r>
          <a:r>
            <a:rPr lang="en-US" sz="1600" kern="1200" spc="-20">
              <a:latin typeface="Arial"/>
              <a:cs typeface="Arial"/>
            </a:rPr>
            <a:t>v</a:t>
          </a:r>
          <a:r>
            <a:rPr lang="en-US" sz="1600" kern="1200">
              <a:latin typeface="Arial"/>
              <a:cs typeface="Arial"/>
            </a:rPr>
            <a:t>er</a:t>
          </a:r>
          <a:r>
            <a:rPr lang="en-US" sz="1600" kern="1200" spc="5">
              <a:latin typeface="Arial"/>
              <a:cs typeface="Arial"/>
            </a:rPr>
            <a:t>s</a:t>
          </a:r>
          <a:r>
            <a:rPr lang="en-US" sz="1600" kern="1200">
              <a:latin typeface="Arial"/>
              <a:cs typeface="Arial"/>
            </a:rPr>
            <a:t>al</a:t>
          </a:r>
          <a:r>
            <a:rPr lang="en-US" sz="1600" kern="1200" spc="-10">
              <a:latin typeface="Arial"/>
              <a:cs typeface="Arial"/>
            </a:rPr>
            <a:t> H</a:t>
          </a:r>
          <a:r>
            <a:rPr lang="en-US" sz="1600" kern="1200" spc="-5">
              <a:latin typeface="Arial"/>
              <a:cs typeface="Arial"/>
            </a:rPr>
            <a:t>e</a:t>
          </a:r>
          <a:r>
            <a:rPr lang="en-US" sz="1600" kern="1200">
              <a:latin typeface="Arial"/>
              <a:cs typeface="Arial"/>
            </a:rPr>
            <a:t>al</a:t>
          </a:r>
          <a:r>
            <a:rPr lang="en-US" sz="1600" kern="1200" spc="5">
              <a:latin typeface="Arial"/>
              <a:cs typeface="Arial"/>
            </a:rPr>
            <a:t>t</a:t>
          </a:r>
          <a:r>
            <a:rPr lang="en-US" sz="1600" kern="1200">
              <a:latin typeface="Arial"/>
              <a:cs typeface="Arial"/>
            </a:rPr>
            <a:t>h </a:t>
          </a:r>
          <a:r>
            <a:rPr lang="en-US" sz="1600" kern="1200" spc="-10">
              <a:latin typeface="Arial"/>
              <a:cs typeface="Arial"/>
            </a:rPr>
            <a:t>C</a:t>
          </a:r>
          <a:r>
            <a:rPr lang="en-US" sz="1600" kern="1200" spc="-5">
              <a:latin typeface="Arial"/>
              <a:cs typeface="Arial"/>
            </a:rPr>
            <a:t>o</a:t>
          </a:r>
          <a:r>
            <a:rPr lang="en-US" sz="1600" kern="1200" spc="-20">
              <a:latin typeface="Arial"/>
              <a:cs typeface="Arial"/>
            </a:rPr>
            <a:t>v</a:t>
          </a:r>
          <a:r>
            <a:rPr lang="en-US" sz="1600" kern="1200">
              <a:latin typeface="Arial"/>
              <a:cs typeface="Arial"/>
            </a:rPr>
            <a:t>era</a:t>
          </a:r>
          <a:r>
            <a:rPr lang="en-US" sz="1600" kern="1200" spc="-5">
              <a:latin typeface="Arial"/>
              <a:cs typeface="Arial"/>
            </a:rPr>
            <a:t>ge</a:t>
          </a:r>
          <a:endParaRPr lang="en-US" sz="1600" kern="1200" dirty="0">
            <a:latin typeface="Arial"/>
            <a:cs typeface="Arial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pc="-10">
              <a:latin typeface="Arial"/>
              <a:cs typeface="Arial"/>
            </a:rPr>
            <a:t>C</a:t>
          </a:r>
          <a:r>
            <a:rPr lang="en-US" sz="1600" kern="1200">
              <a:latin typeface="Arial"/>
              <a:cs typeface="Arial"/>
            </a:rPr>
            <a:t>li</a:t>
          </a:r>
          <a:r>
            <a:rPr lang="en-US" sz="1600" kern="1200" spc="-10">
              <a:latin typeface="Arial"/>
              <a:cs typeface="Arial"/>
            </a:rPr>
            <a:t>m</a:t>
          </a:r>
          <a:r>
            <a:rPr lang="en-US" sz="1600" kern="1200">
              <a:latin typeface="Arial"/>
              <a:cs typeface="Arial"/>
            </a:rPr>
            <a:t>a</a:t>
          </a:r>
          <a:r>
            <a:rPr lang="en-US" sz="1600" kern="1200" spc="5">
              <a:latin typeface="Arial"/>
              <a:cs typeface="Arial"/>
            </a:rPr>
            <a:t>t</a:t>
          </a:r>
          <a:r>
            <a:rPr lang="en-US" sz="1600" kern="1200">
              <a:latin typeface="Arial"/>
              <a:cs typeface="Arial"/>
            </a:rPr>
            <a:t>e</a:t>
          </a:r>
          <a:r>
            <a:rPr lang="en-US" sz="1600" kern="1200" spc="-20">
              <a:latin typeface="Arial"/>
              <a:cs typeface="Arial"/>
            </a:rPr>
            <a:t> </a:t>
          </a:r>
          <a:r>
            <a:rPr lang="en-US" sz="1600" kern="1200" spc="-10">
              <a:latin typeface="Arial"/>
              <a:cs typeface="Arial"/>
            </a:rPr>
            <a:t>C</a:t>
          </a:r>
          <a:r>
            <a:rPr lang="en-US" sz="1600" kern="1200" spc="-5">
              <a:latin typeface="Arial"/>
              <a:cs typeface="Arial"/>
            </a:rPr>
            <a:t>h</a:t>
          </a:r>
          <a:r>
            <a:rPr lang="en-US" sz="1600" kern="1200">
              <a:latin typeface="Arial"/>
              <a:cs typeface="Arial"/>
            </a:rPr>
            <a:t>an</a:t>
          </a:r>
          <a:r>
            <a:rPr lang="en-US" sz="1600" kern="1200" spc="-5">
              <a:latin typeface="Arial"/>
              <a:cs typeface="Arial"/>
            </a:rPr>
            <a:t>g</a:t>
          </a:r>
          <a:r>
            <a:rPr lang="en-US" sz="1600" kern="1200">
              <a:latin typeface="Arial"/>
              <a:cs typeface="Arial"/>
            </a:rPr>
            <a:t>e</a:t>
          </a:r>
          <a:r>
            <a:rPr lang="en-US" sz="1600" kern="1200" spc="-20">
              <a:latin typeface="Arial"/>
              <a:cs typeface="Arial"/>
            </a:rPr>
            <a:t> </a:t>
          </a:r>
          <a:r>
            <a:rPr lang="en-US" sz="1600" kern="1200" spc="-5">
              <a:latin typeface="Arial"/>
              <a:cs typeface="Arial"/>
            </a:rPr>
            <a:t>a</a:t>
          </a:r>
          <a:r>
            <a:rPr lang="en-US" sz="1600" kern="1200">
              <a:latin typeface="Arial"/>
              <a:cs typeface="Arial"/>
            </a:rPr>
            <a:t>nd S</a:t>
          </a:r>
          <a:r>
            <a:rPr lang="en-US" sz="1600" kern="1200" spc="-5">
              <a:latin typeface="Arial"/>
              <a:cs typeface="Arial"/>
            </a:rPr>
            <a:t>u</a:t>
          </a:r>
          <a:r>
            <a:rPr lang="en-US" sz="1600" kern="1200" spc="5">
              <a:latin typeface="Arial"/>
              <a:cs typeface="Arial"/>
            </a:rPr>
            <a:t>st</a:t>
          </a:r>
          <a:r>
            <a:rPr lang="en-US" sz="1600" kern="1200" spc="-5">
              <a:latin typeface="Arial"/>
              <a:cs typeface="Arial"/>
            </a:rPr>
            <a:t>a</a:t>
          </a:r>
          <a:r>
            <a:rPr lang="en-US" sz="1600" kern="1200">
              <a:latin typeface="Arial"/>
              <a:cs typeface="Arial"/>
            </a:rPr>
            <a:t>i</a:t>
          </a:r>
          <a:r>
            <a:rPr lang="en-US" sz="1600" kern="1200" spc="-5">
              <a:latin typeface="Arial"/>
              <a:cs typeface="Arial"/>
            </a:rPr>
            <a:t>n</a:t>
          </a:r>
          <a:r>
            <a:rPr lang="en-US" sz="1600" kern="1200">
              <a:latin typeface="Arial"/>
              <a:cs typeface="Arial"/>
            </a:rPr>
            <a:t>a</a:t>
          </a:r>
          <a:r>
            <a:rPr lang="en-US" sz="1600" kern="1200" spc="-5">
              <a:latin typeface="Arial"/>
              <a:cs typeface="Arial"/>
            </a:rPr>
            <a:t>b</a:t>
          </a:r>
          <a:r>
            <a:rPr lang="en-US" sz="1600" kern="1200">
              <a:latin typeface="Arial"/>
              <a:cs typeface="Arial"/>
            </a:rPr>
            <a:t>le</a:t>
          </a:r>
          <a:r>
            <a:rPr lang="en-US" sz="1600" kern="1200" spc="-45">
              <a:latin typeface="Arial"/>
              <a:cs typeface="Arial"/>
            </a:rPr>
            <a:t> </a:t>
          </a:r>
          <a:r>
            <a:rPr lang="en-US" sz="1600" kern="1200">
              <a:latin typeface="Arial"/>
              <a:cs typeface="Arial"/>
            </a:rPr>
            <a:t>de</a:t>
          </a:r>
          <a:r>
            <a:rPr lang="en-US" sz="1600" kern="1200" spc="-20">
              <a:latin typeface="Arial"/>
              <a:cs typeface="Arial"/>
            </a:rPr>
            <a:t>v</a:t>
          </a:r>
          <a:r>
            <a:rPr lang="en-US" sz="1600" kern="1200">
              <a:latin typeface="Arial"/>
              <a:cs typeface="Arial"/>
            </a:rPr>
            <a:t>elo</a:t>
          </a:r>
          <a:r>
            <a:rPr lang="en-US" sz="1600" kern="1200" spc="-5">
              <a:latin typeface="Arial"/>
              <a:cs typeface="Arial"/>
            </a:rPr>
            <a:t>p</a:t>
          </a:r>
          <a:r>
            <a:rPr lang="en-US" sz="1600" kern="1200" spc="-10">
              <a:latin typeface="Arial"/>
              <a:cs typeface="Arial"/>
            </a:rPr>
            <a:t>m</a:t>
          </a:r>
          <a:r>
            <a:rPr lang="en-US" sz="1600" kern="1200">
              <a:latin typeface="Arial"/>
              <a:cs typeface="Arial"/>
            </a:rPr>
            <a:t>e</a:t>
          </a:r>
          <a:r>
            <a:rPr lang="en-US" sz="1600" kern="1200" spc="-5">
              <a:latin typeface="Arial"/>
              <a:cs typeface="Arial"/>
            </a:rPr>
            <a:t>nt</a:t>
          </a:r>
          <a:endParaRPr lang="en-US" sz="1600" kern="1200" dirty="0">
            <a:latin typeface="Arial"/>
            <a:cs typeface="Arial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>
              <a:latin typeface="Arial"/>
              <a:cs typeface="Arial"/>
            </a:rPr>
            <a:t>A</a:t>
          </a:r>
          <a:r>
            <a:rPr lang="en-US" sz="1600" kern="1200" spc="-5">
              <a:latin typeface="Arial"/>
              <a:cs typeface="Arial"/>
            </a:rPr>
            <a:t>n</a:t>
          </a:r>
          <a:r>
            <a:rPr lang="en-US" sz="1600" kern="1200" spc="5">
              <a:latin typeface="Arial"/>
              <a:cs typeface="Arial"/>
            </a:rPr>
            <a:t>t</a:t>
          </a:r>
          <a:r>
            <a:rPr lang="en-US" sz="1600" kern="1200">
              <a:latin typeface="Arial"/>
              <a:cs typeface="Arial"/>
            </a:rPr>
            <a:t>i-</a:t>
          </a:r>
          <a:r>
            <a:rPr lang="en-US" sz="1600" kern="1200" spc="-10">
              <a:latin typeface="Arial"/>
              <a:cs typeface="Arial"/>
            </a:rPr>
            <a:t>H</a:t>
          </a:r>
          <a:r>
            <a:rPr lang="en-US" sz="1600" kern="1200" spc="-5">
              <a:latin typeface="Arial"/>
              <a:cs typeface="Arial"/>
            </a:rPr>
            <a:t>u</a:t>
          </a:r>
          <a:r>
            <a:rPr lang="en-US" sz="1600" kern="1200" spc="-10">
              <a:latin typeface="Arial"/>
              <a:cs typeface="Arial"/>
            </a:rPr>
            <a:t>m</a:t>
          </a:r>
          <a:r>
            <a:rPr lang="en-US" sz="1600" kern="1200">
              <a:latin typeface="Arial"/>
              <a:cs typeface="Arial"/>
            </a:rPr>
            <a:t>an</a:t>
          </a:r>
          <a:r>
            <a:rPr lang="en-US" sz="1600" kern="1200" spc="-55">
              <a:latin typeface="Arial"/>
              <a:cs typeface="Arial"/>
            </a:rPr>
            <a:t> T</a:t>
          </a:r>
          <a:r>
            <a:rPr lang="en-US" sz="1600" kern="1200">
              <a:latin typeface="Arial"/>
              <a:cs typeface="Arial"/>
            </a:rPr>
            <a:t>r</a:t>
          </a:r>
          <a:r>
            <a:rPr lang="en-US" sz="1600" kern="1200" spc="-5">
              <a:latin typeface="Arial"/>
              <a:cs typeface="Arial"/>
            </a:rPr>
            <a:t>a</a:t>
          </a:r>
          <a:r>
            <a:rPr lang="en-US" sz="1600" kern="1200" spc="-20">
              <a:latin typeface="Arial"/>
              <a:cs typeface="Arial"/>
            </a:rPr>
            <a:t>f</a:t>
          </a:r>
          <a:r>
            <a:rPr lang="en-US" sz="1600" kern="1200" spc="5">
              <a:latin typeface="Arial"/>
              <a:cs typeface="Arial"/>
            </a:rPr>
            <a:t>f</a:t>
          </a:r>
          <a:r>
            <a:rPr lang="en-US" sz="1600" kern="1200">
              <a:latin typeface="Arial"/>
              <a:cs typeface="Arial"/>
            </a:rPr>
            <a:t>i</a:t>
          </a:r>
          <a:r>
            <a:rPr lang="en-US" sz="1600" kern="1200" spc="-10">
              <a:latin typeface="Arial"/>
              <a:cs typeface="Arial"/>
            </a:rPr>
            <a:t>c</a:t>
          </a:r>
          <a:r>
            <a:rPr lang="en-US" sz="1600" kern="1200" spc="5">
              <a:latin typeface="Arial"/>
              <a:cs typeface="Arial"/>
            </a:rPr>
            <a:t>k</a:t>
          </a:r>
          <a:r>
            <a:rPr lang="en-US" sz="1600" kern="1200">
              <a:latin typeface="Arial"/>
              <a:cs typeface="Arial"/>
            </a:rPr>
            <a:t>i</a:t>
          </a:r>
          <a:r>
            <a:rPr lang="en-US" sz="1600" kern="1200" spc="-15">
              <a:latin typeface="Arial"/>
              <a:cs typeface="Arial"/>
            </a:rPr>
            <a:t>n</a:t>
          </a:r>
          <a:r>
            <a:rPr lang="en-US" sz="1600" kern="1200">
              <a:latin typeface="Arial"/>
              <a:cs typeface="Arial"/>
            </a:rPr>
            <a:t>g</a:t>
          </a:r>
          <a:endParaRPr lang="en-US" sz="1600" kern="1200" dirty="0">
            <a:latin typeface="Arial"/>
            <a:cs typeface="Arial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Arial"/>
              <a:cs typeface="Arial"/>
            </a:rPr>
            <a:t>S</a:t>
          </a:r>
          <a:r>
            <a:rPr lang="en-US" sz="1600" kern="1200" spc="5" dirty="0">
              <a:latin typeface="Arial"/>
              <a:cs typeface="Arial"/>
            </a:rPr>
            <a:t>t</a:t>
          </a:r>
          <a:r>
            <a:rPr lang="en-US" sz="1600" kern="1200" dirty="0">
              <a:latin typeface="Arial"/>
              <a:cs typeface="Arial"/>
            </a:rPr>
            <a:t>op</a:t>
          </a:r>
          <a:r>
            <a:rPr lang="en-US" sz="1600" kern="1200" spc="-20" dirty="0">
              <a:latin typeface="Arial"/>
              <a:cs typeface="Arial"/>
            </a:rPr>
            <a:t> </a:t>
          </a:r>
          <a:r>
            <a:rPr lang="en-US" sz="1600" kern="1200" dirty="0">
              <a:latin typeface="Arial"/>
              <a:cs typeface="Arial"/>
            </a:rPr>
            <a:t>Ge</a:t>
          </a:r>
          <a:r>
            <a:rPr lang="en-US" sz="1600" kern="1200" spc="-5" dirty="0">
              <a:latin typeface="Arial"/>
              <a:cs typeface="Arial"/>
            </a:rPr>
            <a:t>n</a:t>
          </a:r>
          <a:r>
            <a:rPr lang="en-US" sz="1600" kern="1200" dirty="0">
              <a:latin typeface="Arial"/>
              <a:cs typeface="Arial"/>
            </a:rPr>
            <a:t>de</a:t>
          </a:r>
          <a:r>
            <a:rPr lang="en-US" sz="1600" kern="1200" spc="-5" dirty="0">
              <a:latin typeface="Arial"/>
              <a:cs typeface="Arial"/>
            </a:rPr>
            <a:t>r</a:t>
          </a:r>
          <a:r>
            <a:rPr lang="en-US" sz="1600" kern="1200" dirty="0">
              <a:latin typeface="Arial"/>
              <a:cs typeface="Arial"/>
            </a:rPr>
            <a:t>-</a:t>
          </a:r>
          <a:r>
            <a:rPr lang="en-US" sz="1600" kern="1200" spc="-15" dirty="0">
              <a:latin typeface="Arial"/>
              <a:cs typeface="Arial"/>
            </a:rPr>
            <a:t>b</a:t>
          </a:r>
          <a:r>
            <a:rPr lang="en-US" sz="1600" kern="1200" dirty="0">
              <a:latin typeface="Arial"/>
              <a:cs typeface="Arial"/>
            </a:rPr>
            <a:t>a</a:t>
          </a:r>
          <a:r>
            <a:rPr lang="en-US" sz="1600" kern="1200" spc="-10" dirty="0">
              <a:latin typeface="Arial"/>
              <a:cs typeface="Arial"/>
            </a:rPr>
            <a:t>s</a:t>
          </a:r>
          <a:r>
            <a:rPr lang="en-US" sz="1600" kern="1200" dirty="0">
              <a:latin typeface="Arial"/>
              <a:cs typeface="Arial"/>
            </a:rPr>
            <a:t>ed </a:t>
          </a:r>
          <a:r>
            <a:rPr lang="en-US" sz="1600" kern="1200" spc="-25" dirty="0">
              <a:latin typeface="Arial"/>
              <a:cs typeface="Arial"/>
            </a:rPr>
            <a:t>Violence</a:t>
          </a:r>
          <a:endParaRPr lang="en-US" sz="1600" kern="1200" dirty="0">
            <a:latin typeface="Arial"/>
            <a:cs typeface="Arial"/>
          </a:endParaRPr>
        </a:p>
      </dsp:txBody>
      <dsp:txXfrm>
        <a:off x="6990588" y="616722"/>
        <a:ext cx="3064668" cy="32500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F589F-F274-422A-8D5E-1EDC53A3F909}">
      <dsp:nvSpPr>
        <dsp:cNvPr id="0" name=""/>
        <dsp:cNvSpPr/>
      </dsp:nvSpPr>
      <dsp:spPr>
        <a:xfrm>
          <a:off x="4676389" y="1489101"/>
          <a:ext cx="1892713" cy="163727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Create a common vision  &amp; plan of action</a:t>
          </a:r>
        </a:p>
      </dsp:txBody>
      <dsp:txXfrm>
        <a:off x="4990038" y="1760420"/>
        <a:ext cx="1265415" cy="1094635"/>
      </dsp:txXfrm>
    </dsp:sp>
    <dsp:sp modelId="{34DD14A3-4C4C-442B-8C9D-702BFD015785}">
      <dsp:nvSpPr>
        <dsp:cNvPr id="0" name=""/>
        <dsp:cNvSpPr/>
      </dsp:nvSpPr>
      <dsp:spPr>
        <a:xfrm>
          <a:off x="5861591" y="705777"/>
          <a:ext cx="714115" cy="61530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F3619-DF18-4A1A-922A-F7714C408BDF}">
      <dsp:nvSpPr>
        <dsp:cNvPr id="0" name=""/>
        <dsp:cNvSpPr/>
      </dsp:nvSpPr>
      <dsp:spPr>
        <a:xfrm>
          <a:off x="4850735" y="0"/>
          <a:ext cx="1551065" cy="134185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pc="-10" dirty="0">
              <a:latin typeface="Arial"/>
              <a:cs typeface="Arial"/>
            </a:rPr>
            <a:t>Loo</a:t>
          </a:r>
          <a:r>
            <a:rPr lang="en-US" sz="1100" b="1" kern="1200" dirty="0">
              <a:latin typeface="Arial"/>
              <a:cs typeface="Arial"/>
            </a:rPr>
            <a:t>k</a:t>
          </a:r>
          <a:r>
            <a:rPr lang="en-US" sz="1100" b="1" kern="1200" spc="5" dirty="0">
              <a:latin typeface="Arial"/>
              <a:cs typeface="Arial"/>
            </a:rPr>
            <a:t> </a:t>
          </a:r>
          <a:r>
            <a:rPr lang="en-US" sz="1100" b="1" kern="1200" dirty="0">
              <a:latin typeface="Arial"/>
              <a:cs typeface="Arial"/>
            </a:rPr>
            <a:t>f</a:t>
          </a:r>
          <a:r>
            <a:rPr lang="en-US" sz="1100" b="1" kern="1200" spc="-10" dirty="0">
              <a:latin typeface="Arial"/>
              <a:cs typeface="Arial"/>
            </a:rPr>
            <a:t>or </a:t>
          </a:r>
          <a:r>
            <a:rPr lang="en-US" sz="1100" b="1" kern="1200" spc="35" dirty="0">
              <a:latin typeface="Arial"/>
              <a:cs typeface="Arial"/>
            </a:rPr>
            <a:t>w</a:t>
          </a:r>
          <a:r>
            <a:rPr lang="en-US" sz="1100" b="1" kern="1200" spc="-10" dirty="0">
              <a:latin typeface="Arial"/>
              <a:cs typeface="Arial"/>
            </a:rPr>
            <a:t>ind</a:t>
          </a:r>
          <a:r>
            <a:rPr lang="en-US" sz="1100" b="1" kern="1200" spc="-20" dirty="0">
              <a:latin typeface="Arial"/>
              <a:cs typeface="Arial"/>
            </a:rPr>
            <a:t>o</a:t>
          </a:r>
          <a:r>
            <a:rPr lang="en-US" sz="1100" b="1" kern="1200" dirty="0">
              <a:latin typeface="Arial"/>
              <a:cs typeface="Arial"/>
            </a:rPr>
            <a:t>w</a:t>
          </a:r>
          <a:r>
            <a:rPr lang="en-US" sz="1100" b="1" kern="1200" spc="-20" dirty="0">
              <a:latin typeface="Arial"/>
              <a:cs typeface="Arial"/>
            </a:rPr>
            <a:t> </a:t>
          </a:r>
          <a:r>
            <a:rPr lang="en-US" sz="1100" b="1" kern="1200" spc="-10" dirty="0">
              <a:latin typeface="Arial"/>
              <a:cs typeface="Arial"/>
            </a:rPr>
            <a:t>of opportunities</a:t>
          </a:r>
          <a:endParaRPr lang="en-US" sz="1100" kern="1200" dirty="0"/>
        </a:p>
      </dsp:txBody>
      <dsp:txXfrm>
        <a:off x="5107780" y="222374"/>
        <a:ext cx="1036975" cy="897105"/>
      </dsp:txXfrm>
    </dsp:sp>
    <dsp:sp modelId="{7FAB595F-D103-4B6E-81DE-4E090036F71B}">
      <dsp:nvSpPr>
        <dsp:cNvPr id="0" name=""/>
        <dsp:cNvSpPr/>
      </dsp:nvSpPr>
      <dsp:spPr>
        <a:xfrm>
          <a:off x="6695019" y="1856069"/>
          <a:ext cx="714115" cy="61530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EA41B-32F7-4199-8B9D-D9E0156EDD45}">
      <dsp:nvSpPr>
        <dsp:cNvPr id="0" name=""/>
        <dsp:cNvSpPr/>
      </dsp:nvSpPr>
      <dsp:spPr>
        <a:xfrm>
          <a:off x="6273242" y="825329"/>
          <a:ext cx="1551065" cy="134185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pc="-10" dirty="0">
              <a:latin typeface="Arial"/>
              <a:cs typeface="Arial"/>
            </a:rPr>
            <a:t>Building p</a:t>
          </a:r>
          <a:r>
            <a:rPr lang="en-US" sz="1100" b="1" kern="1200" dirty="0">
              <a:latin typeface="Arial"/>
              <a:cs typeface="Arial"/>
            </a:rPr>
            <a:t>a</a:t>
          </a:r>
          <a:r>
            <a:rPr lang="en-US" sz="1100" b="1" kern="1200" spc="5" dirty="0">
              <a:latin typeface="Arial"/>
              <a:cs typeface="Arial"/>
            </a:rPr>
            <a:t>r</a:t>
          </a:r>
          <a:r>
            <a:rPr lang="en-US" sz="1100" b="1" kern="1200" dirty="0">
              <a:latin typeface="Arial"/>
              <a:cs typeface="Arial"/>
            </a:rPr>
            <a:t>t</a:t>
          </a:r>
          <a:r>
            <a:rPr lang="en-US" sz="1100" b="1" kern="1200" spc="-10" dirty="0">
              <a:latin typeface="Arial"/>
              <a:cs typeface="Arial"/>
            </a:rPr>
            <a:t>n</a:t>
          </a:r>
          <a:r>
            <a:rPr lang="en-US" sz="1100" b="1" kern="1200" dirty="0">
              <a:latin typeface="Arial"/>
              <a:cs typeface="Arial"/>
            </a:rPr>
            <a:t>e</a:t>
          </a:r>
          <a:r>
            <a:rPr lang="en-US" sz="1100" b="1" kern="1200" spc="5" dirty="0">
              <a:latin typeface="Arial"/>
              <a:cs typeface="Arial"/>
            </a:rPr>
            <a:t>r</a:t>
          </a:r>
          <a:r>
            <a:rPr lang="en-US" sz="1100" b="1" kern="1200" dirty="0">
              <a:latin typeface="Arial"/>
              <a:cs typeface="Arial"/>
            </a:rPr>
            <a:t>s</a:t>
          </a:r>
          <a:r>
            <a:rPr lang="en-US" sz="1100" b="1" kern="1200" spc="-10" dirty="0">
              <a:latin typeface="Arial"/>
              <a:cs typeface="Arial"/>
            </a:rPr>
            <a:t>h</a:t>
          </a:r>
          <a:r>
            <a:rPr lang="en-US" sz="1100" b="1" kern="1200" spc="5" dirty="0">
              <a:latin typeface="Arial"/>
              <a:cs typeface="Arial"/>
            </a:rPr>
            <a:t>i</a:t>
          </a:r>
          <a:r>
            <a:rPr lang="en-US" sz="1100" b="1" kern="1200" dirty="0">
              <a:latin typeface="Arial"/>
              <a:cs typeface="Arial"/>
            </a:rPr>
            <a:t>p </a:t>
          </a:r>
          <a:r>
            <a:rPr lang="en-US" sz="1100" b="1" kern="1200" spc="-5" dirty="0">
              <a:latin typeface="Arial"/>
              <a:cs typeface="Arial"/>
            </a:rPr>
            <a:t>a</a:t>
          </a:r>
          <a:r>
            <a:rPr lang="en-US" sz="1100" b="1" kern="1200" spc="-10" dirty="0">
              <a:latin typeface="Arial"/>
              <a:cs typeface="Arial"/>
            </a:rPr>
            <a:t>n</a:t>
          </a:r>
          <a:r>
            <a:rPr lang="en-US" sz="1100" b="1" kern="1200" dirty="0">
              <a:latin typeface="Arial"/>
              <a:cs typeface="Arial"/>
            </a:rPr>
            <a:t>d t</a:t>
          </a:r>
          <a:r>
            <a:rPr lang="en-US" sz="1100" b="1" kern="1200" spc="5" dirty="0">
              <a:latin typeface="Arial"/>
              <a:cs typeface="Arial"/>
            </a:rPr>
            <a:t>r</a:t>
          </a:r>
          <a:r>
            <a:rPr lang="en-US" sz="1100" b="1" kern="1200" spc="-10" dirty="0">
              <a:latin typeface="Arial"/>
              <a:cs typeface="Arial"/>
            </a:rPr>
            <a:t>u</a:t>
          </a:r>
          <a:r>
            <a:rPr lang="en-US" sz="1100" b="1" kern="1200" dirty="0">
              <a:latin typeface="Arial"/>
              <a:cs typeface="Arial"/>
            </a:rPr>
            <a:t>st </a:t>
          </a:r>
          <a:r>
            <a:rPr lang="en-US" sz="1100" b="1" kern="1200" spc="35" dirty="0">
              <a:latin typeface="Arial"/>
              <a:cs typeface="Arial"/>
            </a:rPr>
            <a:t>w</a:t>
          </a:r>
          <a:r>
            <a:rPr lang="en-US" sz="1100" b="1" kern="1200" spc="-10" dirty="0">
              <a:latin typeface="Arial"/>
              <a:cs typeface="Arial"/>
            </a:rPr>
            <a:t>i</a:t>
          </a:r>
          <a:r>
            <a:rPr lang="en-US" sz="1100" b="1" kern="1200" dirty="0">
              <a:latin typeface="Arial"/>
              <a:cs typeface="Arial"/>
            </a:rPr>
            <a:t>th</a:t>
          </a:r>
          <a:r>
            <a:rPr lang="en-US" sz="1100" b="1" kern="1200" spc="-40" dirty="0">
              <a:latin typeface="Arial"/>
              <a:cs typeface="Arial"/>
            </a:rPr>
            <a:t> </a:t>
          </a:r>
          <a:r>
            <a:rPr lang="en-US" sz="1100" b="1" kern="1200" spc="-10" dirty="0">
              <a:latin typeface="Arial"/>
              <a:cs typeface="Arial"/>
            </a:rPr>
            <a:t>o</a:t>
          </a:r>
          <a:r>
            <a:rPr lang="en-US" sz="1100" b="1" kern="1200" dirty="0">
              <a:latin typeface="Arial"/>
              <a:cs typeface="Arial"/>
            </a:rPr>
            <a:t>t</a:t>
          </a:r>
          <a:r>
            <a:rPr lang="en-US" sz="1100" b="1" kern="1200" spc="-10" dirty="0">
              <a:latin typeface="Arial"/>
              <a:cs typeface="Arial"/>
            </a:rPr>
            <a:t>h</a:t>
          </a:r>
          <a:r>
            <a:rPr lang="en-US" sz="1100" b="1" kern="1200" spc="-5" dirty="0">
              <a:latin typeface="Arial"/>
              <a:cs typeface="Arial"/>
            </a:rPr>
            <a:t>e</a:t>
          </a:r>
          <a:r>
            <a:rPr lang="en-US" sz="1100" b="1" kern="1200" dirty="0">
              <a:latin typeface="Arial"/>
              <a:cs typeface="Arial"/>
            </a:rPr>
            <a:t>r s</a:t>
          </a:r>
          <a:r>
            <a:rPr lang="en-US" sz="1100" b="1" kern="1200" spc="-5" dirty="0">
              <a:latin typeface="Arial"/>
              <a:cs typeface="Arial"/>
            </a:rPr>
            <a:t>e</a:t>
          </a:r>
          <a:r>
            <a:rPr lang="en-US" sz="1100" b="1" kern="1200" dirty="0">
              <a:latin typeface="Arial"/>
              <a:cs typeface="Arial"/>
            </a:rPr>
            <a:t>ct</a:t>
          </a:r>
          <a:r>
            <a:rPr lang="en-US" sz="1100" b="1" kern="1200" spc="-10" dirty="0">
              <a:latin typeface="Arial"/>
              <a:cs typeface="Arial"/>
            </a:rPr>
            <a:t>o</a:t>
          </a:r>
          <a:r>
            <a:rPr lang="en-US" sz="1100" b="1" kern="1200" spc="5" dirty="0">
              <a:latin typeface="Arial"/>
              <a:cs typeface="Arial"/>
            </a:rPr>
            <a:t>r</a:t>
          </a:r>
          <a:r>
            <a:rPr lang="en-US" sz="1100" b="1" kern="1200" dirty="0">
              <a:latin typeface="Arial"/>
              <a:cs typeface="Arial"/>
            </a:rPr>
            <a:t>s</a:t>
          </a:r>
          <a:endParaRPr lang="en-US" sz="1100" kern="1200" dirty="0"/>
        </a:p>
      </dsp:txBody>
      <dsp:txXfrm>
        <a:off x="6530287" y="1047703"/>
        <a:ext cx="1036975" cy="897105"/>
      </dsp:txXfrm>
    </dsp:sp>
    <dsp:sp modelId="{EF216E74-F00A-4EE4-9582-EFB9A135A6B2}">
      <dsp:nvSpPr>
        <dsp:cNvPr id="0" name=""/>
        <dsp:cNvSpPr/>
      </dsp:nvSpPr>
      <dsp:spPr>
        <a:xfrm>
          <a:off x="6116066" y="3154532"/>
          <a:ext cx="714115" cy="61530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0DD52-30C5-4A59-8A42-410D944B8BAE}">
      <dsp:nvSpPr>
        <dsp:cNvPr id="0" name=""/>
        <dsp:cNvSpPr/>
      </dsp:nvSpPr>
      <dsp:spPr>
        <a:xfrm>
          <a:off x="6273242" y="2447832"/>
          <a:ext cx="1551065" cy="134185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latin typeface="Arial"/>
              <a:cs typeface="Arial"/>
            </a:rPr>
            <a:t>G</a:t>
          </a:r>
          <a:r>
            <a:rPr lang="en-US" sz="1100" b="1" kern="1200" spc="-5" dirty="0">
              <a:latin typeface="Arial"/>
              <a:cs typeface="Arial"/>
            </a:rPr>
            <a:t>e</a:t>
          </a:r>
          <a:r>
            <a:rPr lang="en-US" sz="1100" b="1" kern="1200" spc="-10" dirty="0">
              <a:latin typeface="Arial"/>
              <a:cs typeface="Arial"/>
            </a:rPr>
            <a:t>n</a:t>
          </a:r>
          <a:r>
            <a:rPr lang="en-US" sz="1100" b="1" kern="1200" dirty="0">
              <a:latin typeface="Arial"/>
              <a:cs typeface="Arial"/>
            </a:rPr>
            <a:t>e</a:t>
          </a:r>
          <a:r>
            <a:rPr lang="en-US" sz="1100" b="1" kern="1200" spc="5" dirty="0">
              <a:latin typeface="Arial"/>
              <a:cs typeface="Arial"/>
            </a:rPr>
            <a:t>r</a:t>
          </a:r>
          <a:r>
            <a:rPr lang="en-US" sz="1100" b="1" kern="1200" dirty="0">
              <a:latin typeface="Arial"/>
              <a:cs typeface="Arial"/>
            </a:rPr>
            <a:t>ate </a:t>
          </a:r>
          <a:r>
            <a:rPr lang="en-US" sz="1100" b="1" kern="1200" spc="35" dirty="0">
              <a:latin typeface="Arial"/>
              <a:cs typeface="Arial"/>
            </a:rPr>
            <a:t>w</a:t>
          </a:r>
          <a:r>
            <a:rPr lang="en-US" sz="1100" b="1" kern="1200" spc="-10" dirty="0">
              <a:latin typeface="Arial"/>
              <a:cs typeface="Arial"/>
            </a:rPr>
            <a:t>in-</a:t>
          </a:r>
          <a:r>
            <a:rPr lang="en-US" sz="1100" b="1" kern="1200" spc="10" dirty="0">
              <a:latin typeface="Arial"/>
              <a:cs typeface="Arial"/>
            </a:rPr>
            <a:t>w</a:t>
          </a:r>
          <a:r>
            <a:rPr lang="en-US" sz="1100" b="1" kern="1200" spc="-10" dirty="0">
              <a:latin typeface="Arial"/>
              <a:cs typeface="Arial"/>
            </a:rPr>
            <a:t>i</a:t>
          </a:r>
          <a:r>
            <a:rPr lang="en-US" sz="1100" b="1" kern="1200" dirty="0">
              <a:latin typeface="Arial"/>
              <a:cs typeface="Arial"/>
            </a:rPr>
            <a:t>n</a:t>
          </a:r>
          <a:endParaRPr lang="en-US" sz="1100" kern="1200" dirty="0">
            <a:latin typeface="Arial"/>
            <a:cs typeface="Arial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pc="-10" dirty="0">
              <a:latin typeface="Arial"/>
              <a:cs typeface="Arial"/>
            </a:rPr>
            <a:t>B</a:t>
          </a:r>
          <a:r>
            <a:rPr lang="en-US" sz="1100" b="1" kern="1200" spc="-5" dirty="0">
              <a:latin typeface="Arial"/>
              <a:cs typeface="Arial"/>
            </a:rPr>
            <a:t>e</a:t>
          </a:r>
          <a:r>
            <a:rPr lang="en-US" sz="1100" b="1" kern="1200" spc="-10" dirty="0">
              <a:latin typeface="Arial"/>
              <a:cs typeface="Arial"/>
            </a:rPr>
            <a:t>n</a:t>
          </a:r>
          <a:r>
            <a:rPr lang="en-US" sz="1100" b="1" kern="1200" dirty="0">
              <a:latin typeface="Arial"/>
              <a:cs typeface="Arial"/>
            </a:rPr>
            <a:t>ef</a:t>
          </a:r>
          <a:r>
            <a:rPr lang="en-US" sz="1100" b="1" kern="1200" spc="5" dirty="0">
              <a:latin typeface="Arial"/>
              <a:cs typeface="Arial"/>
            </a:rPr>
            <a:t>i</a:t>
          </a:r>
          <a:r>
            <a:rPr lang="en-US" sz="1100" b="1" kern="1200" dirty="0">
              <a:latin typeface="Arial"/>
              <a:cs typeface="Arial"/>
            </a:rPr>
            <a:t>t</a:t>
          </a:r>
          <a:r>
            <a:rPr lang="en-US" sz="1100" b="1" kern="1200" spc="-10" dirty="0">
              <a:latin typeface="Arial"/>
              <a:cs typeface="Arial"/>
            </a:rPr>
            <a:t> </a:t>
          </a:r>
          <a:r>
            <a:rPr lang="en-US" sz="1100" b="1" kern="1200" dirty="0">
              <a:latin typeface="Arial"/>
              <a:cs typeface="Arial"/>
            </a:rPr>
            <a:t>to take</a:t>
          </a:r>
          <a:r>
            <a:rPr lang="en-US" sz="1100" b="1" kern="1200" spc="-10" dirty="0">
              <a:latin typeface="Arial"/>
              <a:cs typeface="Arial"/>
            </a:rPr>
            <a:t> h</a:t>
          </a:r>
          <a:r>
            <a:rPr lang="en-US" sz="1100" b="1" kern="1200" dirty="0">
              <a:latin typeface="Arial"/>
              <a:cs typeface="Arial"/>
            </a:rPr>
            <a:t>e</a:t>
          </a:r>
          <a:r>
            <a:rPr lang="en-US" sz="1100" b="1" kern="1200" spc="-5" dirty="0">
              <a:latin typeface="Arial"/>
              <a:cs typeface="Arial"/>
            </a:rPr>
            <a:t>a</a:t>
          </a:r>
          <a:r>
            <a:rPr lang="en-US" sz="1100" b="1" kern="1200" spc="5" dirty="0">
              <a:latin typeface="Arial"/>
              <a:cs typeface="Arial"/>
            </a:rPr>
            <a:t>l</a:t>
          </a:r>
          <a:r>
            <a:rPr lang="en-US" sz="1100" b="1" kern="1200" dirty="0">
              <a:latin typeface="Arial"/>
              <a:cs typeface="Arial"/>
            </a:rPr>
            <a:t>th </a:t>
          </a:r>
          <a:r>
            <a:rPr lang="en-US" sz="1100" b="1" kern="1200" spc="5" dirty="0">
              <a:latin typeface="Arial"/>
              <a:cs typeface="Arial"/>
            </a:rPr>
            <a:t>i</a:t>
          </a:r>
          <a:r>
            <a:rPr lang="en-US" sz="1100" b="1" kern="1200" spc="-10" dirty="0">
              <a:latin typeface="Arial"/>
              <a:cs typeface="Arial"/>
            </a:rPr>
            <a:t>n</a:t>
          </a:r>
          <a:r>
            <a:rPr lang="en-US" sz="1100" b="1" kern="1200" dirty="0">
              <a:latin typeface="Arial"/>
              <a:cs typeface="Arial"/>
            </a:rPr>
            <a:t>to </a:t>
          </a:r>
          <a:r>
            <a:rPr lang="en-US" sz="1100" b="1" kern="1200" spc="-5" dirty="0">
              <a:latin typeface="Arial"/>
              <a:cs typeface="Arial"/>
            </a:rPr>
            <a:t>a</a:t>
          </a:r>
          <a:r>
            <a:rPr lang="en-US" sz="1100" b="1" kern="1200" dirty="0">
              <a:latin typeface="Arial"/>
              <a:cs typeface="Arial"/>
            </a:rPr>
            <a:t>cc</a:t>
          </a:r>
          <a:r>
            <a:rPr lang="en-US" sz="1100" b="1" kern="1200" spc="-10" dirty="0">
              <a:latin typeface="Arial"/>
              <a:cs typeface="Arial"/>
            </a:rPr>
            <a:t>ount</a:t>
          </a:r>
          <a:endParaRPr lang="en-US" sz="1100" kern="1200" dirty="0"/>
        </a:p>
      </dsp:txBody>
      <dsp:txXfrm>
        <a:off x="6530287" y="2670206"/>
        <a:ext cx="1036975" cy="897105"/>
      </dsp:txXfrm>
    </dsp:sp>
    <dsp:sp modelId="{D31D92FA-D19E-4227-96C1-BB1F006168C7}">
      <dsp:nvSpPr>
        <dsp:cNvPr id="0" name=""/>
        <dsp:cNvSpPr/>
      </dsp:nvSpPr>
      <dsp:spPr>
        <a:xfrm>
          <a:off x="4679911" y="3289318"/>
          <a:ext cx="714115" cy="61530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76BE8-EE76-40E7-BEF1-B345B4DCB4E4}">
      <dsp:nvSpPr>
        <dsp:cNvPr id="0" name=""/>
        <dsp:cNvSpPr/>
      </dsp:nvSpPr>
      <dsp:spPr>
        <a:xfrm>
          <a:off x="4850735" y="3274085"/>
          <a:ext cx="1551065" cy="134185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latin typeface="Arial"/>
              <a:cs typeface="Arial"/>
            </a:rPr>
            <a:t>P</a:t>
          </a:r>
          <a:r>
            <a:rPr lang="en-US" sz="1100" b="1" kern="1200" spc="-5" dirty="0">
              <a:latin typeface="Arial"/>
              <a:cs typeface="Arial"/>
            </a:rPr>
            <a:t>a</a:t>
          </a:r>
          <a:r>
            <a:rPr lang="en-US" sz="1100" b="1" kern="1200" spc="5" dirty="0">
              <a:latin typeface="Arial"/>
              <a:cs typeface="Arial"/>
            </a:rPr>
            <a:t>r</a:t>
          </a:r>
          <a:r>
            <a:rPr lang="en-US" sz="1100" b="1" kern="1200" dirty="0">
              <a:latin typeface="Arial"/>
              <a:cs typeface="Arial"/>
            </a:rPr>
            <a:t>t</a:t>
          </a:r>
          <a:r>
            <a:rPr lang="en-US" sz="1100" b="1" kern="1200" spc="5" dirty="0">
              <a:latin typeface="Arial"/>
              <a:cs typeface="Arial"/>
            </a:rPr>
            <a:t>i</a:t>
          </a:r>
          <a:r>
            <a:rPr lang="en-US" sz="1100" b="1" kern="1200" dirty="0">
              <a:latin typeface="Arial"/>
              <a:cs typeface="Arial"/>
            </a:rPr>
            <a:t>c</a:t>
          </a:r>
          <a:r>
            <a:rPr lang="en-US" sz="1100" b="1" kern="1200" spc="5" dirty="0">
              <a:latin typeface="Arial"/>
              <a:cs typeface="Arial"/>
            </a:rPr>
            <a:t>i</a:t>
          </a:r>
          <a:r>
            <a:rPr lang="en-US" sz="1100" b="1" kern="1200" spc="-10" dirty="0">
              <a:latin typeface="Arial"/>
              <a:cs typeface="Arial"/>
            </a:rPr>
            <a:t>p</a:t>
          </a:r>
          <a:r>
            <a:rPr lang="en-US" sz="1100" b="1" kern="1200" spc="-5" dirty="0">
              <a:latin typeface="Arial"/>
              <a:cs typeface="Arial"/>
            </a:rPr>
            <a:t>a</a:t>
          </a:r>
          <a:r>
            <a:rPr lang="en-US" sz="1100" b="1" kern="1200" dirty="0">
              <a:latin typeface="Arial"/>
              <a:cs typeface="Arial"/>
            </a:rPr>
            <a:t>t</a:t>
          </a:r>
          <a:r>
            <a:rPr lang="en-US" sz="1100" b="1" kern="1200" spc="-10" dirty="0">
              <a:latin typeface="Arial"/>
              <a:cs typeface="Arial"/>
            </a:rPr>
            <a:t>o</a:t>
          </a:r>
          <a:r>
            <a:rPr lang="en-US" sz="1100" b="1" kern="1200" dirty="0">
              <a:latin typeface="Arial"/>
              <a:cs typeface="Arial"/>
            </a:rPr>
            <a:t>r y</a:t>
          </a:r>
          <a:r>
            <a:rPr lang="en-US" sz="1100" b="1" kern="1200" spc="-10" dirty="0">
              <a:latin typeface="Arial"/>
              <a:cs typeface="Arial"/>
            </a:rPr>
            <a:t> p</a:t>
          </a:r>
          <a:r>
            <a:rPr lang="en-US" sz="1100" b="1" kern="1200" spc="5" dirty="0">
              <a:latin typeface="Arial"/>
              <a:cs typeface="Arial"/>
            </a:rPr>
            <a:t>r</a:t>
          </a:r>
          <a:r>
            <a:rPr lang="en-US" sz="1100" b="1" kern="1200" spc="-10" dirty="0">
              <a:latin typeface="Arial"/>
              <a:cs typeface="Arial"/>
            </a:rPr>
            <a:t>o</a:t>
          </a:r>
          <a:r>
            <a:rPr lang="en-US" sz="1100" b="1" kern="1200" dirty="0">
              <a:latin typeface="Arial"/>
              <a:cs typeface="Arial"/>
            </a:rPr>
            <a:t>ce</a:t>
          </a:r>
          <a:r>
            <a:rPr lang="en-US" sz="1100" b="1" kern="1200" spc="-5" dirty="0">
              <a:latin typeface="Arial"/>
              <a:cs typeface="Arial"/>
            </a:rPr>
            <a:t>ss </a:t>
          </a:r>
          <a:r>
            <a:rPr lang="en-US" sz="1100" b="1" kern="1200" spc="5" dirty="0">
              <a:latin typeface="Arial"/>
              <a:cs typeface="Arial"/>
            </a:rPr>
            <a:t>i</a:t>
          </a:r>
          <a:r>
            <a:rPr lang="en-US" sz="1100" b="1" kern="1200" dirty="0">
              <a:latin typeface="Arial"/>
              <a:cs typeface="Arial"/>
            </a:rPr>
            <a:t>n</a:t>
          </a:r>
          <a:r>
            <a:rPr lang="en-US" sz="1100" b="1" kern="1200" spc="-15" dirty="0">
              <a:latin typeface="Arial"/>
              <a:cs typeface="Arial"/>
            </a:rPr>
            <a:t> </a:t>
          </a:r>
          <a:r>
            <a:rPr lang="en-US" sz="1100" b="1" kern="1200" dirty="0">
              <a:latin typeface="Arial"/>
              <a:cs typeface="Arial"/>
            </a:rPr>
            <a:t>m</a:t>
          </a:r>
          <a:r>
            <a:rPr lang="en-US" sz="1100" b="1" kern="1200" spc="-10" dirty="0">
              <a:latin typeface="Arial"/>
              <a:cs typeface="Arial"/>
            </a:rPr>
            <a:t>on</a:t>
          </a:r>
          <a:r>
            <a:rPr lang="en-US" sz="1100" b="1" kern="1200" spc="5" dirty="0">
              <a:latin typeface="Arial"/>
              <a:cs typeface="Arial"/>
            </a:rPr>
            <a:t>i</a:t>
          </a:r>
          <a:r>
            <a:rPr lang="en-US" sz="1100" b="1" kern="1200" dirty="0">
              <a:latin typeface="Arial"/>
              <a:cs typeface="Arial"/>
            </a:rPr>
            <a:t>t</a:t>
          </a:r>
          <a:r>
            <a:rPr lang="en-US" sz="1100" b="1" kern="1200" spc="-10" dirty="0">
              <a:latin typeface="Arial"/>
              <a:cs typeface="Arial"/>
            </a:rPr>
            <a:t>or h</a:t>
          </a:r>
          <a:r>
            <a:rPr lang="en-US" sz="1100" b="1" kern="1200" dirty="0">
              <a:latin typeface="Arial"/>
              <a:cs typeface="Arial"/>
            </a:rPr>
            <a:t>e</a:t>
          </a:r>
          <a:r>
            <a:rPr lang="en-US" sz="1100" b="1" kern="1200" spc="-5" dirty="0">
              <a:latin typeface="Arial"/>
              <a:cs typeface="Arial"/>
            </a:rPr>
            <a:t>a</a:t>
          </a:r>
          <a:r>
            <a:rPr lang="en-US" sz="1100" b="1" kern="1200" spc="5" dirty="0">
              <a:latin typeface="Arial"/>
              <a:cs typeface="Arial"/>
            </a:rPr>
            <a:t>l</a:t>
          </a:r>
          <a:r>
            <a:rPr lang="en-US" sz="1100" b="1" kern="1200" dirty="0">
              <a:latin typeface="Arial"/>
              <a:cs typeface="Arial"/>
            </a:rPr>
            <a:t>th </a:t>
          </a:r>
          <a:r>
            <a:rPr lang="en-US" sz="1100" b="1" kern="1200" spc="5" dirty="0">
              <a:latin typeface="Arial"/>
              <a:cs typeface="Arial"/>
            </a:rPr>
            <a:t>i</a:t>
          </a:r>
          <a:r>
            <a:rPr lang="en-US" sz="1100" b="1" kern="1200" dirty="0">
              <a:latin typeface="Arial"/>
              <a:cs typeface="Arial"/>
            </a:rPr>
            <a:t>m</a:t>
          </a:r>
          <a:r>
            <a:rPr lang="en-US" sz="1100" b="1" kern="1200" spc="-10" dirty="0">
              <a:latin typeface="Arial"/>
              <a:cs typeface="Arial"/>
            </a:rPr>
            <a:t>p</a:t>
          </a:r>
          <a:r>
            <a:rPr lang="en-US" sz="1100" b="1" kern="1200" dirty="0">
              <a:latin typeface="Arial"/>
              <a:cs typeface="Arial"/>
            </a:rPr>
            <a:t>a</a:t>
          </a:r>
          <a:r>
            <a:rPr lang="en-US" sz="1100" b="1" kern="1200" spc="-5" dirty="0">
              <a:latin typeface="Arial"/>
              <a:cs typeface="Arial"/>
            </a:rPr>
            <a:t>ct </a:t>
          </a:r>
          <a:r>
            <a:rPr lang="en-US" sz="1100" b="1" kern="1200" dirty="0">
              <a:latin typeface="Arial"/>
              <a:cs typeface="Arial"/>
            </a:rPr>
            <a:t>a</a:t>
          </a:r>
          <a:r>
            <a:rPr lang="en-US" sz="1100" b="1" kern="1200" spc="-5" dirty="0">
              <a:latin typeface="Arial"/>
              <a:cs typeface="Arial"/>
            </a:rPr>
            <a:t>s</a:t>
          </a:r>
          <a:r>
            <a:rPr lang="en-US" sz="1100" b="1" kern="1200" dirty="0">
              <a:latin typeface="Arial"/>
              <a:cs typeface="Arial"/>
            </a:rPr>
            <a:t>se</a:t>
          </a:r>
          <a:r>
            <a:rPr lang="en-US" sz="1100" b="1" kern="1200" spc="-5" dirty="0">
              <a:latin typeface="Arial"/>
              <a:cs typeface="Arial"/>
            </a:rPr>
            <a:t>s</a:t>
          </a:r>
          <a:r>
            <a:rPr lang="en-US" sz="1100" b="1" kern="1200" dirty="0">
              <a:latin typeface="Arial"/>
              <a:cs typeface="Arial"/>
            </a:rPr>
            <a:t>sm</a:t>
          </a:r>
          <a:r>
            <a:rPr lang="en-US" sz="1100" b="1" kern="1200" spc="-5" dirty="0">
              <a:latin typeface="Arial"/>
              <a:cs typeface="Arial"/>
            </a:rPr>
            <a:t>e</a:t>
          </a:r>
          <a:r>
            <a:rPr lang="en-US" sz="1100" b="1" kern="1200" spc="-10" dirty="0">
              <a:latin typeface="Arial"/>
              <a:cs typeface="Arial"/>
            </a:rPr>
            <a:t>n</a:t>
          </a:r>
          <a:r>
            <a:rPr lang="en-US" sz="1100" b="1" kern="1200" dirty="0">
              <a:latin typeface="Arial"/>
              <a:cs typeface="Arial"/>
            </a:rPr>
            <a:t>t</a:t>
          </a:r>
          <a:endParaRPr lang="en-US" sz="1100" kern="1200" dirty="0"/>
        </a:p>
      </dsp:txBody>
      <dsp:txXfrm>
        <a:off x="5107780" y="3496459"/>
        <a:ext cx="1036975" cy="897105"/>
      </dsp:txXfrm>
    </dsp:sp>
    <dsp:sp modelId="{F6F874AB-FF12-4B4E-A36F-A50E7DB644CE}">
      <dsp:nvSpPr>
        <dsp:cNvPr id="0" name=""/>
        <dsp:cNvSpPr/>
      </dsp:nvSpPr>
      <dsp:spPr>
        <a:xfrm>
          <a:off x="3832835" y="2139487"/>
          <a:ext cx="714115" cy="61530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D849A-86C8-4F86-B4A2-3B26FCC43561}">
      <dsp:nvSpPr>
        <dsp:cNvPr id="0" name=""/>
        <dsp:cNvSpPr/>
      </dsp:nvSpPr>
      <dsp:spPr>
        <a:xfrm>
          <a:off x="3421624" y="2448755"/>
          <a:ext cx="1551065" cy="134185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pc="-80" dirty="0">
              <a:latin typeface="Arial"/>
              <a:cs typeface="Arial"/>
            </a:rPr>
            <a:t>T</a:t>
          </a:r>
          <a:r>
            <a:rPr lang="en-US" sz="1100" b="1" kern="1200" spc="5" dirty="0">
              <a:latin typeface="Arial"/>
              <a:cs typeface="Arial"/>
            </a:rPr>
            <a:t>r</a:t>
          </a:r>
          <a:r>
            <a:rPr lang="en-US" sz="1100" b="1" kern="1200" dirty="0">
              <a:latin typeface="Arial"/>
              <a:cs typeface="Arial"/>
            </a:rPr>
            <a:t>a</a:t>
          </a:r>
          <a:r>
            <a:rPr lang="en-US" sz="1100" b="1" kern="1200" spc="-10" dirty="0">
              <a:latin typeface="Arial"/>
              <a:cs typeface="Arial"/>
            </a:rPr>
            <a:t>n</a:t>
          </a:r>
          <a:r>
            <a:rPr lang="en-US" sz="1100" b="1" kern="1200" dirty="0">
              <a:latin typeface="Arial"/>
              <a:cs typeface="Arial"/>
            </a:rPr>
            <a:t>s</a:t>
          </a:r>
          <a:r>
            <a:rPr lang="en-US" sz="1100" b="1" kern="1200" spc="-10" dirty="0">
              <a:latin typeface="Arial"/>
              <a:cs typeface="Arial"/>
            </a:rPr>
            <a:t>p</a:t>
          </a:r>
          <a:r>
            <a:rPr lang="en-US" sz="1100" b="1" kern="1200" dirty="0">
              <a:latin typeface="Arial"/>
              <a:cs typeface="Arial"/>
            </a:rPr>
            <a:t>a</a:t>
          </a:r>
          <a:r>
            <a:rPr lang="en-US" sz="1100" b="1" kern="1200" spc="5" dirty="0">
              <a:latin typeface="Arial"/>
              <a:cs typeface="Arial"/>
            </a:rPr>
            <a:t>r</a:t>
          </a:r>
          <a:r>
            <a:rPr lang="en-US" sz="1100" b="1" kern="1200" spc="-5" dirty="0">
              <a:latin typeface="Arial"/>
              <a:cs typeface="Arial"/>
            </a:rPr>
            <a:t>e</a:t>
          </a:r>
          <a:r>
            <a:rPr lang="en-US" sz="1100" b="1" kern="1200" spc="-10" dirty="0">
              <a:latin typeface="Arial"/>
              <a:cs typeface="Arial"/>
            </a:rPr>
            <a:t>n</a:t>
          </a:r>
          <a:r>
            <a:rPr lang="en-US" sz="1100" b="1" kern="1200" dirty="0">
              <a:latin typeface="Arial"/>
              <a:cs typeface="Arial"/>
            </a:rPr>
            <a:t>cy</a:t>
          </a:r>
          <a:endParaRPr lang="en-US" sz="1100" kern="1200" dirty="0">
            <a:latin typeface="Arial"/>
            <a:cs typeface="Arial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pc="-45" dirty="0">
              <a:latin typeface="Arial"/>
              <a:cs typeface="Arial"/>
            </a:rPr>
            <a:t>A</a:t>
          </a:r>
          <a:r>
            <a:rPr lang="en-US" sz="1100" b="1" kern="1200" dirty="0">
              <a:latin typeface="Arial"/>
              <a:cs typeface="Arial"/>
            </a:rPr>
            <a:t>c</a:t>
          </a:r>
          <a:r>
            <a:rPr lang="en-US" sz="1100" b="1" kern="1200" spc="-5" dirty="0">
              <a:latin typeface="Arial"/>
              <a:cs typeface="Arial"/>
            </a:rPr>
            <a:t>c</a:t>
          </a:r>
          <a:r>
            <a:rPr lang="en-US" sz="1100" b="1" kern="1200" spc="-10" dirty="0">
              <a:latin typeface="Arial"/>
              <a:cs typeface="Arial"/>
            </a:rPr>
            <a:t>oun</a:t>
          </a:r>
          <a:r>
            <a:rPr lang="en-US" sz="1100" b="1" kern="1200" dirty="0">
              <a:latin typeface="Arial"/>
              <a:cs typeface="Arial"/>
            </a:rPr>
            <a:t>ta</a:t>
          </a:r>
          <a:r>
            <a:rPr lang="en-US" sz="1100" b="1" kern="1200" spc="-10" dirty="0">
              <a:latin typeface="Arial"/>
              <a:cs typeface="Arial"/>
            </a:rPr>
            <a:t>b</a:t>
          </a:r>
          <a:r>
            <a:rPr lang="en-US" sz="1100" b="1" kern="1200" spc="5" dirty="0">
              <a:latin typeface="Arial"/>
              <a:cs typeface="Arial"/>
            </a:rPr>
            <a:t>ili</a:t>
          </a:r>
          <a:r>
            <a:rPr lang="en-US" sz="1100" b="1" kern="1200" spc="10" dirty="0">
              <a:latin typeface="Arial"/>
              <a:cs typeface="Arial"/>
            </a:rPr>
            <a:t>t</a:t>
          </a:r>
          <a:r>
            <a:rPr lang="en-US" sz="1100" b="1" kern="1200" dirty="0">
              <a:latin typeface="Arial"/>
              <a:cs typeface="Arial"/>
            </a:rPr>
            <a:t>y </a:t>
          </a:r>
          <a:r>
            <a:rPr lang="en-US" sz="1100" b="1" kern="1200" spc="-10" dirty="0">
              <a:latin typeface="Arial"/>
              <a:cs typeface="Arial"/>
            </a:rPr>
            <a:t>p</a:t>
          </a:r>
          <a:r>
            <a:rPr lang="en-US" sz="1100" b="1" kern="1200" spc="5" dirty="0">
              <a:latin typeface="Arial"/>
              <a:cs typeface="Arial"/>
            </a:rPr>
            <a:t>r</a:t>
          </a:r>
          <a:r>
            <a:rPr lang="en-US" sz="1100" b="1" kern="1200" spc="-10" dirty="0">
              <a:latin typeface="Arial"/>
              <a:cs typeface="Arial"/>
            </a:rPr>
            <a:t>o</a:t>
          </a:r>
          <a:r>
            <a:rPr lang="en-US" sz="1100" b="1" kern="1200" spc="-5" dirty="0">
              <a:latin typeface="Arial"/>
              <a:cs typeface="Arial"/>
            </a:rPr>
            <a:t>c</a:t>
          </a:r>
          <a:r>
            <a:rPr lang="en-US" sz="1100" b="1" kern="1200" dirty="0">
              <a:latin typeface="Arial"/>
              <a:cs typeface="Arial"/>
            </a:rPr>
            <a:t>e</a:t>
          </a:r>
          <a:r>
            <a:rPr lang="en-US" sz="1100" b="1" kern="1200" spc="-5" dirty="0">
              <a:latin typeface="Arial"/>
              <a:cs typeface="Arial"/>
            </a:rPr>
            <a:t>ss</a:t>
          </a:r>
          <a:endParaRPr lang="en-US" sz="1100" kern="1200" dirty="0"/>
        </a:p>
      </dsp:txBody>
      <dsp:txXfrm>
        <a:off x="3678669" y="2671129"/>
        <a:ext cx="1036975" cy="897105"/>
      </dsp:txXfrm>
    </dsp:sp>
    <dsp:sp modelId="{920F97D3-AB14-4557-8815-20ED1FD2901F}">
      <dsp:nvSpPr>
        <dsp:cNvPr id="0" name=""/>
        <dsp:cNvSpPr/>
      </dsp:nvSpPr>
      <dsp:spPr>
        <a:xfrm>
          <a:off x="3421624" y="823483"/>
          <a:ext cx="1551065" cy="134185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pc="15" dirty="0">
              <a:latin typeface="Arial"/>
              <a:cs typeface="Arial"/>
            </a:rPr>
            <a:t>M</a:t>
          </a:r>
          <a:r>
            <a:rPr lang="en-US" sz="1100" b="1" kern="1200" spc="-10" dirty="0">
              <a:latin typeface="Arial"/>
              <a:cs typeface="Arial"/>
            </a:rPr>
            <a:t>o</a:t>
          </a:r>
          <a:r>
            <a:rPr lang="en-US" sz="1100" b="1" kern="1200" spc="-15" dirty="0">
              <a:latin typeface="Arial"/>
              <a:cs typeface="Arial"/>
            </a:rPr>
            <a:t>v</a:t>
          </a:r>
          <a:r>
            <a:rPr lang="en-US" sz="1100" b="1" kern="1200" spc="5" dirty="0">
              <a:latin typeface="Arial"/>
              <a:cs typeface="Arial"/>
            </a:rPr>
            <a:t>i</a:t>
          </a:r>
          <a:r>
            <a:rPr lang="en-US" sz="1100" b="1" kern="1200" spc="-10" dirty="0">
              <a:latin typeface="Arial"/>
              <a:cs typeface="Arial"/>
            </a:rPr>
            <a:t>ng b</a:t>
          </a:r>
          <a:r>
            <a:rPr lang="en-US" sz="1100" b="1" kern="1200" dirty="0">
              <a:latin typeface="Arial"/>
              <a:cs typeface="Arial"/>
            </a:rPr>
            <a:t>e</a:t>
          </a:r>
          <a:r>
            <a:rPr lang="en-US" sz="1100" b="1" kern="1200" spc="-50" dirty="0">
              <a:latin typeface="Arial"/>
              <a:cs typeface="Arial"/>
            </a:rPr>
            <a:t>y</a:t>
          </a:r>
          <a:r>
            <a:rPr lang="en-US" sz="1100" b="1" kern="1200" spc="-10" dirty="0">
              <a:latin typeface="Arial"/>
              <a:cs typeface="Arial"/>
            </a:rPr>
            <a:t>ond pub</a:t>
          </a:r>
          <a:r>
            <a:rPr lang="en-US" sz="1100" b="1" kern="1200" spc="5" dirty="0">
              <a:latin typeface="Arial"/>
              <a:cs typeface="Arial"/>
            </a:rPr>
            <a:t>li</a:t>
          </a:r>
          <a:r>
            <a:rPr lang="en-US" sz="1100" b="1" kern="1200" dirty="0">
              <a:latin typeface="Arial"/>
              <a:cs typeface="Arial"/>
            </a:rPr>
            <a:t>c s</a:t>
          </a:r>
          <a:r>
            <a:rPr lang="en-US" sz="1100" b="1" kern="1200" spc="-5" dirty="0">
              <a:latin typeface="Arial"/>
              <a:cs typeface="Arial"/>
            </a:rPr>
            <a:t>e</a:t>
          </a:r>
          <a:r>
            <a:rPr lang="en-US" sz="1100" b="1" kern="1200" dirty="0">
              <a:latin typeface="Arial"/>
              <a:cs typeface="Arial"/>
            </a:rPr>
            <a:t>ct</a:t>
          </a:r>
          <a:r>
            <a:rPr lang="en-US" sz="1100" b="1" kern="1200" spc="-10" dirty="0">
              <a:latin typeface="Arial"/>
              <a:cs typeface="Arial"/>
            </a:rPr>
            <a:t>o</a:t>
          </a:r>
          <a:r>
            <a:rPr lang="en-US" sz="1100" b="1" kern="1200" spc="5" dirty="0">
              <a:latin typeface="Arial"/>
              <a:cs typeface="Arial"/>
            </a:rPr>
            <a:t>r</a:t>
          </a:r>
          <a:r>
            <a:rPr lang="en-US" sz="1100" b="1" kern="1200" dirty="0">
              <a:latin typeface="Arial"/>
              <a:cs typeface="Arial"/>
            </a:rPr>
            <a:t>s</a:t>
          </a:r>
          <a:endParaRPr lang="en-US" sz="1100" kern="1200" dirty="0"/>
        </a:p>
      </dsp:txBody>
      <dsp:txXfrm>
        <a:off x="3678669" y="1045857"/>
        <a:ext cx="1036975" cy="8971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EEF77-975C-4042-9073-FDE683CD5699}">
      <dsp:nvSpPr>
        <dsp:cNvPr id="0" name=""/>
        <dsp:cNvSpPr/>
      </dsp:nvSpPr>
      <dsp:spPr>
        <a:xfrm rot="5400000">
          <a:off x="4279626" y="-1569970"/>
          <a:ext cx="1246275" cy="4639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Parliamentarian committee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Interministerial  committee; Cabinet Secretary as chairperson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COTPA implementation </a:t>
          </a:r>
        </a:p>
      </dsp:txBody>
      <dsp:txXfrm rot="-5400000">
        <a:off x="2583104" y="187390"/>
        <a:ext cx="4578482" cy="1124599"/>
      </dsp:txXfrm>
    </dsp:sp>
    <dsp:sp modelId="{62FE53D0-7226-4588-A36B-E28E2B128E4C}">
      <dsp:nvSpPr>
        <dsp:cNvPr id="0" name=""/>
        <dsp:cNvSpPr/>
      </dsp:nvSpPr>
      <dsp:spPr>
        <a:xfrm>
          <a:off x="0" y="2360"/>
          <a:ext cx="2609617" cy="1557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National Level Coordination Committee</a:t>
          </a:r>
        </a:p>
      </dsp:txBody>
      <dsp:txXfrm>
        <a:off x="76048" y="78408"/>
        <a:ext cx="2457521" cy="1405747"/>
      </dsp:txXfrm>
    </dsp:sp>
    <dsp:sp modelId="{8273572E-8B33-45A6-857E-50E051AF6525}">
      <dsp:nvSpPr>
        <dsp:cNvPr id="0" name=""/>
        <dsp:cNvSpPr/>
      </dsp:nvSpPr>
      <dsp:spPr>
        <a:xfrm rot="5400000">
          <a:off x="4306140" y="97358"/>
          <a:ext cx="1246275" cy="4639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Chief Secretary as chair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14 departments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Monitoring enforcement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IEC and advocacy campaign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Capacity building </a:t>
          </a:r>
        </a:p>
      </dsp:txBody>
      <dsp:txXfrm rot="-5400000">
        <a:off x="2609618" y="1854718"/>
        <a:ext cx="4578482" cy="1124599"/>
      </dsp:txXfrm>
    </dsp:sp>
    <dsp:sp modelId="{A21811B2-A95D-4B56-AB75-8060268D208B}">
      <dsp:nvSpPr>
        <dsp:cNvPr id="0" name=""/>
        <dsp:cNvSpPr/>
      </dsp:nvSpPr>
      <dsp:spPr>
        <a:xfrm>
          <a:off x="0" y="1638096"/>
          <a:ext cx="2609617" cy="1557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State Level Coordination Committee</a:t>
          </a:r>
        </a:p>
      </dsp:txBody>
      <dsp:txXfrm>
        <a:off x="76048" y="1714144"/>
        <a:ext cx="2457521" cy="1405747"/>
      </dsp:txXfrm>
    </dsp:sp>
    <dsp:sp modelId="{ABB6928D-E68C-498C-929B-F12384D24ACD}">
      <dsp:nvSpPr>
        <dsp:cNvPr id="0" name=""/>
        <dsp:cNvSpPr/>
      </dsp:nvSpPr>
      <dsp:spPr>
        <a:xfrm rot="5400000">
          <a:off x="4306140" y="1733094"/>
          <a:ext cx="1246275" cy="4639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Collector or District Magistrate as chair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12 Departments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Awareness generation &amp; implementation of School programme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Media  campaign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Enforcement of COTPA</a:t>
          </a:r>
        </a:p>
      </dsp:txBody>
      <dsp:txXfrm rot="-5400000">
        <a:off x="2609618" y="3490454"/>
        <a:ext cx="4578482" cy="1124599"/>
      </dsp:txXfrm>
    </dsp:sp>
    <dsp:sp modelId="{53F71AF1-1F81-4A6C-BB99-BFFAD2EEEECE}">
      <dsp:nvSpPr>
        <dsp:cNvPr id="0" name=""/>
        <dsp:cNvSpPr/>
      </dsp:nvSpPr>
      <dsp:spPr>
        <a:xfrm>
          <a:off x="0" y="3276193"/>
          <a:ext cx="2609617" cy="1557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District level Coordination Committee</a:t>
          </a:r>
        </a:p>
      </dsp:txBody>
      <dsp:txXfrm>
        <a:off x="76048" y="3352241"/>
        <a:ext cx="2457521" cy="14057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25FAB-31F2-4218-A104-31BA999E4652}">
      <dsp:nvSpPr>
        <dsp:cNvPr id="0" name=""/>
        <dsp:cNvSpPr/>
      </dsp:nvSpPr>
      <dsp:spPr>
        <a:xfrm>
          <a:off x="6798" y="326740"/>
          <a:ext cx="2936251" cy="219184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pc="-5">
              <a:latin typeface="Arial"/>
              <a:cs typeface="Arial"/>
            </a:rPr>
            <a:t>P</a:t>
          </a:r>
          <a:r>
            <a:rPr lang="en-US" sz="2000" kern="1200">
              <a:latin typeface="Arial"/>
              <a:cs typeface="Arial"/>
            </a:rPr>
            <a:t>ar</a:t>
          </a:r>
          <a:r>
            <a:rPr lang="en-US" sz="2000" kern="1200" spc="-5">
              <a:latin typeface="Arial"/>
              <a:cs typeface="Arial"/>
            </a:rPr>
            <a:t>l</a:t>
          </a:r>
          <a:r>
            <a:rPr lang="en-US" sz="2000" kern="1200">
              <a:latin typeface="Arial"/>
              <a:cs typeface="Arial"/>
            </a:rPr>
            <a:t>ia</a:t>
          </a:r>
          <a:r>
            <a:rPr lang="en-US" sz="2000" kern="1200" spc="-5">
              <a:latin typeface="Arial"/>
              <a:cs typeface="Arial"/>
            </a:rPr>
            <a:t>m</a:t>
          </a:r>
          <a:r>
            <a:rPr lang="en-US" sz="2000" kern="1200">
              <a:latin typeface="Arial"/>
              <a:cs typeface="Arial"/>
            </a:rPr>
            <a:t>en</a:t>
          </a:r>
          <a:r>
            <a:rPr lang="en-US" sz="2000" kern="1200" spc="-10">
              <a:latin typeface="Arial"/>
              <a:cs typeface="Arial"/>
            </a:rPr>
            <a:t>t</a:t>
          </a:r>
          <a:r>
            <a:rPr lang="en-US" sz="2000" kern="1200">
              <a:latin typeface="Arial"/>
              <a:cs typeface="Arial"/>
            </a:rPr>
            <a:t>ary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>
              <a:latin typeface="Arial"/>
              <a:cs typeface="Arial"/>
            </a:rPr>
            <a:t>Na</a:t>
          </a:r>
          <a:r>
            <a:rPr lang="en-US" sz="2000" kern="1200" spc="-10">
              <a:latin typeface="Arial"/>
              <a:cs typeface="Arial"/>
            </a:rPr>
            <a:t>t</a:t>
          </a:r>
          <a:r>
            <a:rPr lang="en-US" sz="2000" kern="1200" spc="-5">
              <a:latin typeface="Arial"/>
              <a:cs typeface="Arial"/>
            </a:rPr>
            <a:t>i</a:t>
          </a:r>
          <a:r>
            <a:rPr lang="en-US" sz="2000" kern="1200">
              <a:latin typeface="Arial"/>
              <a:cs typeface="Arial"/>
            </a:rPr>
            <a:t>onal </a:t>
          </a:r>
          <a:r>
            <a:rPr lang="en-US" sz="2000" kern="1200" spc="-5">
              <a:latin typeface="Arial"/>
              <a:cs typeface="Arial"/>
            </a:rPr>
            <a:t>Pl</a:t>
          </a:r>
          <a:r>
            <a:rPr lang="en-US" sz="2000" kern="1200">
              <a:latin typeface="Arial"/>
              <a:cs typeface="Arial"/>
            </a:rPr>
            <a:t>anning </a:t>
          </a:r>
          <a:r>
            <a:rPr lang="en-US" sz="2000" kern="1200" spc="5">
              <a:latin typeface="Arial"/>
              <a:cs typeface="Arial"/>
            </a:rPr>
            <a:t>c</a:t>
          </a:r>
          <a:r>
            <a:rPr lang="en-US" sz="2000" kern="1200">
              <a:latin typeface="Arial"/>
              <a:cs typeface="Arial"/>
            </a:rPr>
            <a:t>o</a:t>
          </a:r>
          <a:r>
            <a:rPr lang="en-US" sz="2000" kern="1200" spc="-5">
              <a:latin typeface="Arial"/>
              <a:cs typeface="Arial"/>
            </a:rPr>
            <a:t>mm</a:t>
          </a:r>
          <a:r>
            <a:rPr lang="en-US" sz="2000" kern="1200">
              <a:latin typeface="Arial"/>
              <a:cs typeface="Arial"/>
            </a:rPr>
            <a:t>i</a:t>
          </a:r>
          <a:r>
            <a:rPr lang="en-US" sz="2000" kern="1200" spc="5">
              <a:latin typeface="Arial"/>
              <a:cs typeface="Arial"/>
            </a:rPr>
            <a:t>ss</a:t>
          </a:r>
          <a:r>
            <a:rPr lang="en-US" sz="2000" kern="1200" spc="-5">
              <a:latin typeface="Arial"/>
              <a:cs typeface="Arial"/>
            </a:rPr>
            <a:t>i</a:t>
          </a:r>
          <a:r>
            <a:rPr lang="en-US" sz="2000" kern="1200">
              <a:latin typeface="Arial"/>
              <a:cs typeface="Arial"/>
            </a:rPr>
            <a:t>on</a:t>
          </a:r>
          <a:endParaRPr lang="en-US" sz="2000" kern="1200" dirty="0">
            <a:latin typeface="Arial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pc="-10" dirty="0">
              <a:latin typeface="Arial"/>
              <a:cs typeface="Arial"/>
            </a:rPr>
            <a:t>I</a:t>
          </a:r>
          <a:r>
            <a:rPr lang="en-US" sz="2000" kern="1200" dirty="0">
              <a:latin typeface="Arial"/>
              <a:cs typeface="Arial"/>
            </a:rPr>
            <a:t>n</a:t>
          </a:r>
          <a:r>
            <a:rPr lang="en-US" sz="2000" kern="1200" spc="-10" dirty="0">
              <a:latin typeface="Arial"/>
              <a:cs typeface="Arial"/>
            </a:rPr>
            <a:t>t</a:t>
          </a:r>
          <a:r>
            <a:rPr lang="en-US" sz="2000" kern="1200" dirty="0">
              <a:latin typeface="Arial"/>
              <a:cs typeface="Arial"/>
            </a:rPr>
            <a:t>er</a:t>
          </a:r>
          <a:r>
            <a:rPr lang="en-US" sz="2000" kern="1200" spc="5" dirty="0">
              <a:latin typeface="Arial"/>
              <a:cs typeface="Arial"/>
            </a:rPr>
            <a:t>s</a:t>
          </a:r>
          <a:r>
            <a:rPr lang="en-US" sz="2000" kern="1200" dirty="0">
              <a:latin typeface="Arial"/>
              <a:cs typeface="Arial"/>
            </a:rPr>
            <a:t>e</a:t>
          </a:r>
          <a:r>
            <a:rPr lang="en-US" sz="2000" kern="1200" spc="5" dirty="0">
              <a:latin typeface="Arial"/>
              <a:cs typeface="Arial"/>
            </a:rPr>
            <a:t>c</a:t>
          </a:r>
          <a:r>
            <a:rPr lang="en-US" sz="2000" kern="1200" spc="-10" dirty="0">
              <a:latin typeface="Arial"/>
              <a:cs typeface="Arial"/>
            </a:rPr>
            <a:t>t</a:t>
          </a:r>
          <a:r>
            <a:rPr lang="en-US" sz="2000" kern="1200" dirty="0">
              <a:latin typeface="Arial"/>
              <a:cs typeface="Arial"/>
            </a:rPr>
            <a:t>oral </a:t>
          </a:r>
          <a:r>
            <a:rPr lang="en-US" sz="2000" kern="1200" spc="5" dirty="0">
              <a:latin typeface="Arial"/>
              <a:cs typeface="Arial"/>
            </a:rPr>
            <a:t>C</a:t>
          </a:r>
          <a:r>
            <a:rPr lang="en-US" sz="2000" kern="1200" dirty="0">
              <a:latin typeface="Arial"/>
              <a:cs typeface="Arial"/>
            </a:rPr>
            <a:t>o</a:t>
          </a:r>
          <a:r>
            <a:rPr lang="en-US" sz="2000" kern="1200" spc="-5" dirty="0">
              <a:latin typeface="Arial"/>
              <a:cs typeface="Arial"/>
            </a:rPr>
            <a:t>mm</a:t>
          </a:r>
          <a:r>
            <a:rPr lang="en-US" sz="2000" kern="1200" dirty="0">
              <a:latin typeface="Arial"/>
              <a:cs typeface="Arial"/>
            </a:rPr>
            <a:t>i</a:t>
          </a:r>
          <a:r>
            <a:rPr lang="en-US" sz="2000" kern="1200" spc="-10" dirty="0">
              <a:latin typeface="Arial"/>
              <a:cs typeface="Arial"/>
            </a:rPr>
            <a:t>tt</a:t>
          </a:r>
          <a:r>
            <a:rPr lang="en-US" sz="2000" kern="1200" dirty="0">
              <a:latin typeface="Arial"/>
              <a:cs typeface="Arial"/>
            </a:rPr>
            <a:t>ee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pc="-220" dirty="0">
              <a:latin typeface="Arial"/>
              <a:cs typeface="Arial"/>
            </a:rPr>
            <a:t>T</a:t>
          </a:r>
          <a:r>
            <a:rPr lang="en-US" sz="2000" kern="1200" dirty="0">
              <a:latin typeface="Arial"/>
              <a:cs typeface="Arial"/>
            </a:rPr>
            <a:t>a</a:t>
          </a:r>
          <a:r>
            <a:rPr lang="en-US" sz="2000" kern="1200" spc="5" dirty="0">
              <a:latin typeface="Arial"/>
              <a:cs typeface="Arial"/>
            </a:rPr>
            <a:t>s</a:t>
          </a:r>
          <a:r>
            <a:rPr lang="en-US" sz="2000" kern="1200" dirty="0">
              <a:latin typeface="Arial"/>
              <a:cs typeface="Arial"/>
            </a:rPr>
            <a:t>k</a:t>
          </a:r>
          <a:r>
            <a:rPr lang="en-US" sz="2000" kern="1200" spc="-25" dirty="0">
              <a:latin typeface="Arial"/>
              <a:cs typeface="Arial"/>
            </a:rPr>
            <a:t> </a:t>
          </a:r>
          <a:r>
            <a:rPr lang="en-US" sz="2000" kern="1200" dirty="0">
              <a:latin typeface="Arial"/>
              <a:cs typeface="Arial"/>
            </a:rPr>
            <a:t>For</a:t>
          </a:r>
          <a:r>
            <a:rPr lang="en-US" sz="2000" kern="1200" spc="5" dirty="0">
              <a:latin typeface="Arial"/>
              <a:cs typeface="Arial"/>
            </a:rPr>
            <a:t>c</a:t>
          </a:r>
          <a:r>
            <a:rPr lang="en-US" sz="2000" kern="1200" dirty="0">
              <a:latin typeface="Arial"/>
              <a:cs typeface="Arial"/>
            </a:rPr>
            <a:t>es</a:t>
          </a:r>
        </a:p>
      </dsp:txBody>
      <dsp:txXfrm>
        <a:off x="58156" y="378098"/>
        <a:ext cx="2833535" cy="2140491"/>
      </dsp:txXfrm>
    </dsp:sp>
    <dsp:sp modelId="{BBB968E6-3C88-45B4-8B16-C54FF8F6B486}">
      <dsp:nvSpPr>
        <dsp:cNvPr id="0" name=""/>
        <dsp:cNvSpPr/>
      </dsp:nvSpPr>
      <dsp:spPr>
        <a:xfrm>
          <a:off x="6798" y="2518589"/>
          <a:ext cx="2936251" cy="942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Identify mechanism</a:t>
          </a:r>
        </a:p>
      </dsp:txBody>
      <dsp:txXfrm>
        <a:off x="6798" y="2518589"/>
        <a:ext cx="2067782" cy="942495"/>
      </dsp:txXfrm>
    </dsp:sp>
    <dsp:sp modelId="{E8E55C34-1BF5-4FBA-8D45-7A0EA9A63969}">
      <dsp:nvSpPr>
        <dsp:cNvPr id="0" name=""/>
        <dsp:cNvSpPr/>
      </dsp:nvSpPr>
      <dsp:spPr>
        <a:xfrm>
          <a:off x="2157642" y="2668296"/>
          <a:ext cx="1027687" cy="102768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7281D-D30B-466D-AF00-C3A248257DCA}">
      <dsp:nvSpPr>
        <dsp:cNvPr id="0" name=""/>
        <dsp:cNvSpPr/>
      </dsp:nvSpPr>
      <dsp:spPr>
        <a:xfrm>
          <a:off x="3439933" y="326740"/>
          <a:ext cx="2936251" cy="219184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pc="-5">
              <a:latin typeface="Arial"/>
              <a:cs typeface="Arial"/>
            </a:rPr>
            <a:t>Coopera</a:t>
          </a:r>
          <a:r>
            <a:rPr lang="en-US" sz="2000" kern="1200">
              <a:latin typeface="Arial"/>
              <a:cs typeface="Arial"/>
            </a:rPr>
            <a:t>ti</a:t>
          </a:r>
          <a:r>
            <a:rPr lang="en-US" sz="2000" kern="1200" spc="-5">
              <a:latin typeface="Arial"/>
              <a:cs typeface="Arial"/>
            </a:rPr>
            <a:t>on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pc="-5">
              <a:latin typeface="Arial"/>
              <a:cs typeface="Arial"/>
            </a:rPr>
            <a:t>Coord</a:t>
          </a:r>
          <a:r>
            <a:rPr lang="en-US" sz="2000" kern="1200">
              <a:latin typeface="Arial"/>
              <a:cs typeface="Arial"/>
            </a:rPr>
            <a:t>i</a:t>
          </a:r>
          <a:r>
            <a:rPr lang="en-US" sz="2000" kern="1200" spc="-5">
              <a:latin typeface="Arial"/>
              <a:cs typeface="Arial"/>
            </a:rPr>
            <a:t>na</a:t>
          </a:r>
          <a:r>
            <a:rPr lang="en-US" sz="2000" kern="1200">
              <a:latin typeface="Arial"/>
              <a:cs typeface="Arial"/>
            </a:rPr>
            <a:t>ti</a:t>
          </a:r>
          <a:r>
            <a:rPr lang="en-US" sz="2000" kern="1200" spc="-5">
              <a:latin typeface="Arial"/>
              <a:cs typeface="Arial"/>
            </a:rPr>
            <a:t>on</a:t>
          </a:r>
          <a:endParaRPr lang="en-US" sz="2000" kern="1200" dirty="0">
            <a:latin typeface="Arial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>
              <a:latin typeface="Arial"/>
              <a:cs typeface="Arial"/>
            </a:rPr>
            <a:t>I</a:t>
          </a:r>
          <a:r>
            <a:rPr lang="en-US" sz="2000" kern="1200" spc="-5">
              <a:latin typeface="Arial"/>
              <a:cs typeface="Arial"/>
            </a:rPr>
            <a:t>n</a:t>
          </a:r>
          <a:r>
            <a:rPr lang="en-US" sz="2000" kern="1200">
              <a:latin typeface="Arial"/>
              <a:cs typeface="Arial"/>
            </a:rPr>
            <a:t>t</a:t>
          </a:r>
          <a:r>
            <a:rPr lang="en-US" sz="2000" kern="1200" spc="-5">
              <a:latin typeface="Arial"/>
              <a:cs typeface="Arial"/>
            </a:rPr>
            <a:t>egra</a:t>
          </a:r>
          <a:r>
            <a:rPr lang="en-US" sz="2000" kern="1200">
              <a:latin typeface="Arial"/>
              <a:cs typeface="Arial"/>
            </a:rPr>
            <a:t>ti</a:t>
          </a:r>
          <a:r>
            <a:rPr lang="en-US" sz="2000" kern="1200" spc="-5">
              <a:latin typeface="Arial"/>
              <a:cs typeface="Arial"/>
            </a:rPr>
            <a:t>on</a:t>
          </a:r>
          <a:endParaRPr lang="en-US" sz="2000" kern="1200" dirty="0">
            <a:latin typeface="Arial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>
              <a:latin typeface="Arial"/>
              <a:cs typeface="Arial"/>
            </a:rPr>
            <a:t>P</a:t>
          </a:r>
          <a:r>
            <a:rPr lang="en-US" sz="2000" kern="1200" spc="-5">
              <a:latin typeface="Arial"/>
              <a:cs typeface="Arial"/>
            </a:rPr>
            <a:t>ar</a:t>
          </a:r>
          <a:r>
            <a:rPr lang="en-US" sz="2000" kern="1200">
              <a:latin typeface="Arial"/>
              <a:cs typeface="Arial"/>
            </a:rPr>
            <a:t>t</a:t>
          </a:r>
          <a:r>
            <a:rPr lang="en-US" sz="2000" kern="1200" spc="-5">
              <a:latin typeface="Arial"/>
              <a:cs typeface="Arial"/>
            </a:rPr>
            <a:t>ner</a:t>
          </a:r>
          <a:r>
            <a:rPr lang="en-US" sz="2000" kern="1200" spc="5">
              <a:latin typeface="Arial"/>
              <a:cs typeface="Arial"/>
            </a:rPr>
            <a:t>s</a:t>
          </a:r>
          <a:r>
            <a:rPr lang="en-US" sz="2000" kern="1200" spc="-5">
              <a:latin typeface="Arial"/>
              <a:cs typeface="Arial"/>
            </a:rPr>
            <a:t>h</a:t>
          </a:r>
          <a:r>
            <a:rPr lang="en-US" sz="2000" kern="1200">
              <a:latin typeface="Arial"/>
              <a:cs typeface="Arial"/>
            </a:rPr>
            <a:t>ip</a:t>
          </a:r>
          <a:endParaRPr lang="en-US" sz="2000" kern="1200" dirty="0">
            <a:latin typeface="Arial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>
              <a:latin typeface="Arial"/>
              <a:cs typeface="Arial"/>
            </a:rPr>
            <a:t>S</a:t>
          </a:r>
          <a:r>
            <a:rPr lang="en-US" sz="2000" kern="1200" spc="-10">
              <a:latin typeface="Arial"/>
              <a:cs typeface="Arial"/>
            </a:rPr>
            <a:t>y</a:t>
          </a:r>
          <a:r>
            <a:rPr lang="en-US" sz="2000" kern="1200" spc="-5">
              <a:latin typeface="Arial"/>
              <a:cs typeface="Arial"/>
            </a:rPr>
            <a:t>nerg</a:t>
          </a:r>
          <a:r>
            <a:rPr lang="en-US" sz="2000" kern="1200">
              <a:latin typeface="Arial"/>
              <a:cs typeface="Arial"/>
            </a:rPr>
            <a:t>i</a:t>
          </a:r>
          <a:r>
            <a:rPr lang="en-US" sz="2000" kern="1200" spc="-5">
              <a:latin typeface="Arial"/>
              <a:cs typeface="Arial"/>
            </a:rPr>
            <a:t>es</a:t>
          </a:r>
          <a:endParaRPr lang="en-US" sz="2000" kern="1200" dirty="0">
            <a:latin typeface="Arial"/>
            <a:cs typeface="Arial"/>
          </a:endParaRPr>
        </a:p>
      </dsp:txBody>
      <dsp:txXfrm>
        <a:off x="3491291" y="378098"/>
        <a:ext cx="2833535" cy="2140491"/>
      </dsp:txXfrm>
    </dsp:sp>
    <dsp:sp modelId="{16E5FA23-F84E-4D6D-9940-2DE1B400DF3B}">
      <dsp:nvSpPr>
        <dsp:cNvPr id="0" name=""/>
        <dsp:cNvSpPr/>
      </dsp:nvSpPr>
      <dsp:spPr>
        <a:xfrm>
          <a:off x="3439933" y="2518589"/>
          <a:ext cx="2936251" cy="942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Process</a:t>
          </a:r>
        </a:p>
      </dsp:txBody>
      <dsp:txXfrm>
        <a:off x="3439933" y="2518589"/>
        <a:ext cx="2067782" cy="942495"/>
      </dsp:txXfrm>
    </dsp:sp>
    <dsp:sp modelId="{B0E38662-EABA-4813-ACCA-B5A8CAFF3983}">
      <dsp:nvSpPr>
        <dsp:cNvPr id="0" name=""/>
        <dsp:cNvSpPr/>
      </dsp:nvSpPr>
      <dsp:spPr>
        <a:xfrm>
          <a:off x="5590778" y="2668296"/>
          <a:ext cx="1027687" cy="102768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DF4A6-B792-4448-95AB-8BE9CEFE7F65}">
      <dsp:nvSpPr>
        <dsp:cNvPr id="0" name=""/>
        <dsp:cNvSpPr/>
      </dsp:nvSpPr>
      <dsp:spPr>
        <a:xfrm>
          <a:off x="6873069" y="326740"/>
          <a:ext cx="2936251" cy="219184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>
              <a:latin typeface="Arial"/>
              <a:cs typeface="Arial"/>
            </a:rPr>
            <a:t>P</a:t>
          </a:r>
          <a:r>
            <a:rPr lang="en-US" sz="2000" kern="1200" spc="-5">
              <a:latin typeface="Arial"/>
              <a:cs typeface="Arial"/>
            </a:rPr>
            <a:t>ar</a:t>
          </a:r>
          <a:r>
            <a:rPr lang="en-US" sz="2000" kern="1200">
              <a:latin typeface="Arial"/>
              <a:cs typeface="Arial"/>
            </a:rPr>
            <a:t>ti</a:t>
          </a:r>
          <a:r>
            <a:rPr lang="en-US" sz="2000" kern="1200" spc="5">
              <a:latin typeface="Arial"/>
              <a:cs typeface="Arial"/>
            </a:rPr>
            <a:t>c</a:t>
          </a:r>
          <a:r>
            <a:rPr lang="en-US" sz="2000" kern="1200">
              <a:latin typeface="Arial"/>
              <a:cs typeface="Arial"/>
            </a:rPr>
            <a:t>i</a:t>
          </a:r>
          <a:r>
            <a:rPr lang="en-US" sz="2000" kern="1200" spc="-5">
              <a:latin typeface="Arial"/>
              <a:cs typeface="Arial"/>
            </a:rPr>
            <a:t>pa</a:t>
          </a:r>
          <a:r>
            <a:rPr lang="en-US" sz="2000" kern="1200">
              <a:latin typeface="Arial"/>
              <a:cs typeface="Arial"/>
            </a:rPr>
            <a:t>t</a:t>
          </a:r>
          <a:r>
            <a:rPr lang="en-US" sz="2000" kern="1200" spc="-5">
              <a:latin typeface="Arial"/>
              <a:cs typeface="Arial"/>
            </a:rPr>
            <a:t>ory </a:t>
          </a:r>
          <a:r>
            <a:rPr lang="en-US" sz="2000" kern="1200">
              <a:latin typeface="Arial"/>
              <a:cs typeface="Arial"/>
            </a:rPr>
            <a:t>i</a:t>
          </a:r>
          <a:r>
            <a:rPr lang="en-US" sz="2000" kern="1200" spc="-5">
              <a:latin typeface="Arial"/>
              <a:cs typeface="Arial"/>
            </a:rPr>
            <a:t>n</a:t>
          </a:r>
          <a:r>
            <a:rPr lang="en-US" sz="2000" kern="1200">
              <a:latin typeface="Arial"/>
              <a:cs typeface="Arial"/>
            </a:rPr>
            <a:t>t</a:t>
          </a:r>
          <a:r>
            <a:rPr lang="en-US" sz="2000" kern="1200" spc="-5">
              <a:latin typeface="Arial"/>
              <a:cs typeface="Arial"/>
            </a:rPr>
            <a:t>er</a:t>
          </a:r>
          <a:r>
            <a:rPr lang="en-US" sz="2000" kern="1200" spc="5">
              <a:latin typeface="Arial"/>
              <a:cs typeface="Arial"/>
            </a:rPr>
            <a:t>s</a:t>
          </a:r>
          <a:r>
            <a:rPr lang="en-US" sz="2000" kern="1200" spc="-5">
              <a:latin typeface="Arial"/>
              <a:cs typeface="Arial"/>
            </a:rPr>
            <a:t>e</a:t>
          </a:r>
          <a:r>
            <a:rPr lang="en-US" sz="2000" kern="1200" spc="5">
              <a:latin typeface="Arial"/>
              <a:cs typeface="Arial"/>
            </a:rPr>
            <a:t>c</a:t>
          </a:r>
          <a:r>
            <a:rPr lang="en-US" sz="2000" kern="1200">
              <a:latin typeface="Arial"/>
              <a:cs typeface="Arial"/>
            </a:rPr>
            <a:t>t</a:t>
          </a:r>
          <a:r>
            <a:rPr lang="en-US" sz="2000" kern="1200" spc="-5">
              <a:latin typeface="Arial"/>
              <a:cs typeface="Arial"/>
            </a:rPr>
            <a:t>ora</a:t>
          </a:r>
          <a:r>
            <a:rPr lang="en-US" sz="2000" kern="1200">
              <a:latin typeface="Arial"/>
              <a:cs typeface="Arial"/>
            </a:rPr>
            <a:t>l</a:t>
          </a:r>
          <a:r>
            <a:rPr lang="en-US" sz="2000" kern="1200" spc="5">
              <a:latin typeface="Arial"/>
              <a:cs typeface="Arial"/>
            </a:rPr>
            <a:t> </a:t>
          </a:r>
          <a:r>
            <a:rPr lang="en-US" sz="2000" kern="1200">
              <a:latin typeface="Arial"/>
              <a:cs typeface="Arial"/>
            </a:rPr>
            <a:t>t</a:t>
          </a:r>
          <a:r>
            <a:rPr lang="en-US" sz="2000" kern="1200" spc="-5">
              <a:latin typeface="Arial"/>
              <a:cs typeface="Arial"/>
            </a:rPr>
            <a:t>ool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pc="-5">
              <a:latin typeface="Arial"/>
              <a:cs typeface="Arial"/>
            </a:rPr>
            <a:t>Hea</a:t>
          </a:r>
          <a:r>
            <a:rPr lang="en-US" sz="2000" kern="1200">
              <a:latin typeface="Arial"/>
              <a:cs typeface="Arial"/>
            </a:rPr>
            <a:t>lth im</a:t>
          </a:r>
          <a:r>
            <a:rPr lang="en-US" sz="2000" kern="1200" spc="-5">
              <a:latin typeface="Arial"/>
              <a:cs typeface="Arial"/>
            </a:rPr>
            <a:t>pa</a:t>
          </a:r>
          <a:r>
            <a:rPr lang="en-US" sz="2000" kern="1200" spc="5">
              <a:latin typeface="Arial"/>
              <a:cs typeface="Arial"/>
            </a:rPr>
            <a:t>c</a:t>
          </a:r>
          <a:r>
            <a:rPr lang="en-US" sz="2000" kern="1200">
              <a:latin typeface="Arial"/>
              <a:cs typeface="Arial"/>
            </a:rPr>
            <a:t>t </a:t>
          </a:r>
          <a:r>
            <a:rPr lang="en-US" sz="2000" kern="1200" spc="-5">
              <a:latin typeface="Arial"/>
              <a:cs typeface="Arial"/>
            </a:rPr>
            <a:t>a</a:t>
          </a:r>
          <a:r>
            <a:rPr lang="en-US" sz="2000" kern="1200" spc="5">
              <a:latin typeface="Arial"/>
              <a:cs typeface="Arial"/>
            </a:rPr>
            <a:t>ss</a:t>
          </a:r>
          <a:r>
            <a:rPr lang="en-US" sz="2000" kern="1200" spc="-5">
              <a:latin typeface="Arial"/>
              <a:cs typeface="Arial"/>
            </a:rPr>
            <a:t>e</a:t>
          </a:r>
          <a:r>
            <a:rPr lang="en-US" sz="2000" kern="1200" spc="5">
              <a:latin typeface="Arial"/>
              <a:cs typeface="Arial"/>
            </a:rPr>
            <a:t>ss</a:t>
          </a:r>
          <a:r>
            <a:rPr lang="en-US" sz="2000" kern="1200">
              <a:latin typeface="Arial"/>
              <a:cs typeface="Arial"/>
            </a:rPr>
            <a:t>m</a:t>
          </a:r>
          <a:r>
            <a:rPr lang="en-US" sz="2000" kern="1200" spc="-5">
              <a:latin typeface="Arial"/>
              <a:cs typeface="Arial"/>
            </a:rPr>
            <a:t>ent</a:t>
          </a:r>
          <a:endParaRPr lang="en-US" sz="2000" kern="1200" dirty="0">
            <a:latin typeface="Arial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>
              <a:latin typeface="Arial"/>
              <a:cs typeface="Arial"/>
            </a:rPr>
            <a:t>P</a:t>
          </a:r>
          <a:r>
            <a:rPr lang="en-US" sz="2000" kern="1200" spc="-5">
              <a:latin typeface="Arial"/>
              <a:cs typeface="Arial"/>
            </a:rPr>
            <a:t>o</a:t>
          </a:r>
          <a:r>
            <a:rPr lang="en-US" sz="2000" kern="1200">
              <a:latin typeface="Arial"/>
              <a:cs typeface="Arial"/>
            </a:rPr>
            <a:t>li</a:t>
          </a:r>
          <a:r>
            <a:rPr lang="en-US" sz="2000" kern="1200" spc="5">
              <a:latin typeface="Arial"/>
              <a:cs typeface="Arial"/>
            </a:rPr>
            <a:t>c</a:t>
          </a:r>
          <a:r>
            <a:rPr lang="en-US" sz="2000" kern="1200">
              <a:latin typeface="Arial"/>
              <a:cs typeface="Arial"/>
            </a:rPr>
            <a:t>y</a:t>
          </a:r>
          <a:r>
            <a:rPr lang="en-US" sz="2000" kern="1200" spc="-15">
              <a:latin typeface="Arial"/>
              <a:cs typeface="Arial"/>
            </a:rPr>
            <a:t> </a:t>
          </a:r>
          <a:r>
            <a:rPr lang="en-US" sz="2000" kern="1200" spc="-5">
              <a:latin typeface="Arial"/>
              <a:cs typeface="Arial"/>
            </a:rPr>
            <a:t>aud</a:t>
          </a:r>
          <a:r>
            <a:rPr lang="en-US" sz="2000" kern="1200">
              <a:latin typeface="Arial"/>
              <a:cs typeface="Arial"/>
            </a:rPr>
            <a:t>iti</a:t>
          </a:r>
          <a:r>
            <a:rPr lang="en-US" sz="2000" kern="1200" spc="-5">
              <a:latin typeface="Arial"/>
              <a:cs typeface="Arial"/>
            </a:rPr>
            <a:t>ng</a:t>
          </a:r>
          <a:endParaRPr lang="en-US" sz="2000" kern="1200" dirty="0">
            <a:latin typeface="Arial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pc="-5" dirty="0">
              <a:latin typeface="Arial"/>
              <a:cs typeface="Arial"/>
            </a:rPr>
            <a:t>Hea</a:t>
          </a:r>
          <a:r>
            <a:rPr lang="en-US" sz="2000" kern="1200" dirty="0">
              <a:latin typeface="Arial"/>
              <a:cs typeface="Arial"/>
            </a:rPr>
            <a:t>lth l</a:t>
          </a:r>
          <a:r>
            <a:rPr lang="en-US" sz="2000" kern="1200" spc="-5" dirty="0">
              <a:latin typeface="Arial"/>
              <a:cs typeface="Arial"/>
            </a:rPr>
            <a:t>ens ana</a:t>
          </a:r>
          <a:r>
            <a:rPr lang="en-US" sz="2000" kern="1200" dirty="0">
              <a:latin typeface="Arial"/>
              <a:cs typeface="Arial"/>
            </a:rPr>
            <a:t>l</a:t>
          </a:r>
          <a:r>
            <a:rPr lang="en-US" sz="2000" kern="1200" spc="-10" dirty="0">
              <a:latin typeface="Arial"/>
              <a:cs typeface="Arial"/>
            </a:rPr>
            <a:t>y</a:t>
          </a:r>
          <a:r>
            <a:rPr lang="en-US" sz="2000" kern="1200" spc="5" dirty="0">
              <a:latin typeface="Arial"/>
              <a:cs typeface="Arial"/>
            </a:rPr>
            <a:t>s</a:t>
          </a:r>
          <a:r>
            <a:rPr lang="en-US" sz="2000" kern="1200" dirty="0">
              <a:latin typeface="Arial"/>
              <a:cs typeface="Arial"/>
            </a:rPr>
            <a:t>is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rial"/>
              <a:cs typeface="Arial"/>
            </a:rPr>
            <a:t>Policy brief</a:t>
          </a:r>
        </a:p>
      </dsp:txBody>
      <dsp:txXfrm>
        <a:off x="6924427" y="378098"/>
        <a:ext cx="2833535" cy="2140491"/>
      </dsp:txXfrm>
    </dsp:sp>
    <dsp:sp modelId="{D94EDA01-6FB0-46A5-9167-E76293E40EC9}">
      <dsp:nvSpPr>
        <dsp:cNvPr id="0" name=""/>
        <dsp:cNvSpPr/>
      </dsp:nvSpPr>
      <dsp:spPr>
        <a:xfrm>
          <a:off x="6873069" y="2518589"/>
          <a:ext cx="2936251" cy="942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Tool</a:t>
          </a:r>
        </a:p>
      </dsp:txBody>
      <dsp:txXfrm>
        <a:off x="6873069" y="2518589"/>
        <a:ext cx="2067782" cy="942495"/>
      </dsp:txXfrm>
    </dsp:sp>
    <dsp:sp modelId="{45A97859-4AC1-44C9-AA0E-50B30BE0DCDF}">
      <dsp:nvSpPr>
        <dsp:cNvPr id="0" name=""/>
        <dsp:cNvSpPr/>
      </dsp:nvSpPr>
      <dsp:spPr>
        <a:xfrm>
          <a:off x="9023913" y="2668296"/>
          <a:ext cx="1027687" cy="102768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AB7B5-FF92-42CB-B927-834FA6599B0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58F3B-9D2A-436F-9BC5-FE2B1FEFD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2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the period 2011-2030, the total lost output from the four NCD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conditions that are the focus of the UN High-Level meeting and mental health conditions is projected to be nearly US$ 47 trillion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World Health Organization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F1B8F9C-0C4A-4BD7-B624-145D2CC052DC}" type="datetime3">
              <a:rPr lang="en-US" smtClean="0"/>
              <a:pPr/>
              <a:t>22 March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7EB-D31D-4BC8-9CBF-57C2739CC8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10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 effective versus outcome treatment </a:t>
            </a:r>
          </a:p>
          <a:p>
            <a:r>
              <a:rPr lang="en-US" dirty="0"/>
              <a:t>Multiple risk example of PA,  tobacco (hypertension, diabetes), healthy canteen and PA</a:t>
            </a:r>
          </a:p>
          <a:p>
            <a:r>
              <a:rPr lang="en-US" dirty="0"/>
              <a:t>Easy to implement : political commitment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605E-B927-4AC4-89D0-0A2150A6D4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8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D361-8CFF-4907-8624-49CA9A28D47E}" type="datetime3">
              <a:rPr lang="en-US" smtClean="0"/>
              <a:t>22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NCD Course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77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55DD-AFEA-4A79-B9BB-D537C9332120}" type="datetime3">
              <a:rPr lang="en-US" smtClean="0"/>
              <a:t>22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NCD Course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F03B-FDEA-49E8-A407-B35082C5802A}" type="datetime3">
              <a:rPr lang="en-US" smtClean="0"/>
              <a:t>22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NCD Course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0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2C60-90A8-4C01-93E4-33AA5E6838BA}" type="datetime3">
              <a:rPr lang="en-US" smtClean="0"/>
              <a:t>22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NCD Course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5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A250-E3D6-4212-8107-B439C7483F23}" type="datetime3">
              <a:rPr lang="en-US" smtClean="0"/>
              <a:t>22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NCD Course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15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A395-4125-48D2-82B5-243623E51709}" type="datetime3">
              <a:rPr lang="en-US" smtClean="0"/>
              <a:t>22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NCD Course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3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E448-F0AC-4C9A-9ED1-945B4A259F85}" type="datetime3">
              <a:rPr lang="en-US" smtClean="0"/>
              <a:t>22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NCD Course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33FE-6AC9-4863-9304-F870FE321B72}" type="datetime3">
              <a:rPr lang="en-US" smtClean="0"/>
              <a:t>22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NCD Course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3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73A5-DD74-4847-8013-ED0CCF0E12B6}" type="datetime3">
              <a:rPr lang="en-US" smtClean="0"/>
              <a:t>22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International NCD Course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028C9A-E564-4462-85BD-24D24DE8FD24}" type="datetime3">
              <a:rPr lang="en-US" smtClean="0"/>
              <a:t>22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International NCD Course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CB3716-8A3D-4911-9B6F-07303F7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2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7C29-C594-4F6E-9E82-99AD8B0CCADB}" type="datetime3">
              <a:rPr lang="en-US" smtClean="0"/>
              <a:t>22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NCD Course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0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AFFD8C0-F584-4136-B100-499CA4573358}" type="datetime3">
              <a:rPr lang="en-US" smtClean="0"/>
              <a:t>22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International NCD Course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9CB3716-8A3D-4911-9B6F-07303F734DD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92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8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131485-7328-425F-A615-B4EE789ED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6700" dirty="0"/>
              <a:t>Building Multisectoral actions for addressing </a:t>
            </a:r>
            <a:r>
              <a:rPr lang="en-US" sz="6700" dirty="0" smtClean="0"/>
              <a:t>NCDs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F94AA-3A09-4A02-A96D-BFC007A4F0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Learning objectives: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Understand the multisectoral roots of </a:t>
            </a:r>
            <a:r>
              <a:rPr lang="en-US" dirty="0" err="1"/>
              <a:t>ncds</a:t>
            </a:r>
            <a:r>
              <a:rPr lang="en-US" dirty="0"/>
              <a:t> and rationale for multisectoral actions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Understand the mechanisms available to promote multisectoral approach in </a:t>
            </a:r>
            <a:r>
              <a:rPr lang="en-US" dirty="0" err="1"/>
              <a:t>ncd</a:t>
            </a:r>
            <a:r>
              <a:rPr lang="en-US" dirty="0"/>
              <a:t> response of countries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30440-B0F9-4B0F-9EB9-CFDE1CFC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7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0F9D4-33C5-4CA7-8896-53B0B90B3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 stones to establish multi-sectoral coordination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3D9F6-92EE-4072-80AF-1D6A41ACE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57DC-5D5B-4CAF-A7A3-679E5E27D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424553-1559-43B0-B331-37730560624D}"/>
              </a:ext>
            </a:extLst>
          </p:cNvPr>
          <p:cNvSpPr/>
          <p:nvPr/>
        </p:nvSpPr>
        <p:spPr>
          <a:xfrm>
            <a:off x="2161309" y="5292262"/>
            <a:ext cx="8814658" cy="614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Identify lead agent /key sectors having high influence on polices, equity and health outcomes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F704C2-B341-4731-9601-5A3E6A98E1DC}"/>
              </a:ext>
            </a:extLst>
          </p:cNvPr>
          <p:cNvSpPr/>
          <p:nvPr/>
        </p:nvSpPr>
        <p:spPr>
          <a:xfrm>
            <a:off x="2778826" y="4639428"/>
            <a:ext cx="8197141" cy="614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Generate evidence on health impacts from policies and programme through participatory approach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E2B4BC-A5C0-4171-AE32-B971E042F912}"/>
              </a:ext>
            </a:extLst>
          </p:cNvPr>
          <p:cNvSpPr/>
          <p:nvPr/>
        </p:nvSpPr>
        <p:spPr>
          <a:xfrm>
            <a:off x="3536953" y="3970408"/>
            <a:ext cx="7439014" cy="614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Policy dialogue with Intersectoral partners (having leadership)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F9F5237-CEDA-4370-91ED-D60A6461DCEE}"/>
              </a:ext>
            </a:extLst>
          </p:cNvPr>
          <p:cNvSpPr/>
          <p:nvPr/>
        </p:nvSpPr>
        <p:spPr>
          <a:xfrm>
            <a:off x="3947755" y="3301388"/>
            <a:ext cx="7028212" cy="614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 shared goals for health and other outcomes (mutual benefits)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DDF13F2-1A2D-4876-99FB-43EC87D530C9}"/>
              </a:ext>
            </a:extLst>
          </p:cNvPr>
          <p:cNvSpPr/>
          <p:nvPr/>
        </p:nvSpPr>
        <p:spPr>
          <a:xfrm>
            <a:off x="4838404" y="2646749"/>
            <a:ext cx="6137563" cy="614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Multisectoral actions</a:t>
            </a:r>
          </a:p>
        </p:txBody>
      </p:sp>
    </p:spTree>
    <p:extLst>
      <p:ext uri="{BB962C8B-B14F-4D97-AF65-F5344CB8AC3E}">
        <p14:creationId xmlns:p14="http://schemas.microsoft.com/office/powerpoint/2010/main" val="2514263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390E2-E51E-432D-A28A-ABE7A68DE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Direction: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402E3CA-CB76-4D22-82F1-6610C4F5B8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14551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333C4-ADB0-4935-891C-2DA7008E6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04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1A189-E0A2-40F7-B97B-2DBBCA79C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 matrix: critical step to build multisectoral mechanism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8CA03-DCEA-4680-B0DA-8A251F8C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B385BE-19DA-4E52-B9F6-4DE17FA25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1919252"/>
            <a:ext cx="10919790" cy="43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87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221C-4DC9-43F2-A75E-352439EDA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cross programmatic areas</a:t>
            </a:r>
            <a:br>
              <a:rPr lang="en-US" dirty="0"/>
            </a:br>
            <a:r>
              <a:rPr lang="en-US" dirty="0"/>
              <a:t> implementing multisectoral actions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E8C3110-CB5D-48D0-B142-3F74C322B0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676424"/>
              </p:ext>
            </p:extLst>
          </p:nvPr>
        </p:nvGraphicFramePr>
        <p:xfrm>
          <a:off x="1096963" y="1846263"/>
          <a:ext cx="10398351" cy="442390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71963">
                  <a:extLst>
                    <a:ext uri="{9D8B030D-6E8A-4147-A177-3AD203B41FA5}">
                      <a16:colId xmlns:a16="http://schemas.microsoft.com/office/drawing/2014/main" val="4171301642"/>
                    </a:ext>
                  </a:extLst>
                </a:gridCol>
                <a:gridCol w="8226388">
                  <a:extLst>
                    <a:ext uri="{9D8B030D-6E8A-4147-A177-3AD203B41FA5}">
                      <a16:colId xmlns:a16="http://schemas.microsoft.com/office/drawing/2014/main" val="3352335749"/>
                    </a:ext>
                  </a:extLst>
                </a:gridCol>
              </a:tblGrid>
              <a:tr h="2962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30" dirty="0"/>
                        <a:t>T</a:t>
                      </a:r>
                      <a:r>
                        <a:rPr sz="1800" spc="-10" dirty="0"/>
                        <a:t>ec</a:t>
                      </a:r>
                      <a:r>
                        <a:rPr sz="1800" dirty="0"/>
                        <a:t>hni</a:t>
                      </a:r>
                      <a:r>
                        <a:rPr sz="1800" spc="-10" dirty="0"/>
                        <a:t>ca</a:t>
                      </a:r>
                      <a:r>
                        <a:rPr sz="1800" dirty="0"/>
                        <a:t>l</a:t>
                      </a:r>
                      <a:r>
                        <a:rPr sz="1800" spc="-10" dirty="0"/>
                        <a:t> </a:t>
                      </a:r>
                      <a:r>
                        <a:rPr sz="1800" dirty="0"/>
                        <a:t>unit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01850">
                        <a:lnSpc>
                          <a:spcPct val="100000"/>
                        </a:lnSpc>
                      </a:pPr>
                      <a:r>
                        <a:rPr sz="1800" spc="-5" dirty="0"/>
                        <a:t>R</a:t>
                      </a:r>
                      <a:r>
                        <a:rPr sz="1800" spc="-10" dirty="0"/>
                        <a:t>e</a:t>
                      </a:r>
                      <a:r>
                        <a:rPr sz="1800" dirty="0"/>
                        <a:t>l</a:t>
                      </a:r>
                      <a:r>
                        <a:rPr sz="1800" spc="-10" dirty="0"/>
                        <a:t>e</a:t>
                      </a:r>
                      <a:r>
                        <a:rPr sz="1800" spc="-45" dirty="0"/>
                        <a:t>v</a:t>
                      </a:r>
                      <a:r>
                        <a:rPr sz="1800" spc="-10" dirty="0"/>
                        <a:t>a</a:t>
                      </a:r>
                      <a:r>
                        <a:rPr sz="1800" dirty="0"/>
                        <a:t>nt</a:t>
                      </a:r>
                      <a:r>
                        <a:rPr sz="1800" spc="55" dirty="0"/>
                        <a:t> </a:t>
                      </a:r>
                      <a:r>
                        <a:rPr sz="1800" spc="-10" dirty="0"/>
                        <a:t>a</a:t>
                      </a:r>
                      <a:r>
                        <a:rPr sz="1800" spc="-5" dirty="0"/>
                        <a:t>r</a:t>
                      </a:r>
                      <a:r>
                        <a:rPr sz="1800" spc="-10" dirty="0"/>
                        <a:t>ea</a:t>
                      </a:r>
                      <a:r>
                        <a:rPr sz="1800" dirty="0"/>
                        <a:t>s</a:t>
                      </a:r>
                      <a:r>
                        <a:rPr sz="1800" spc="10" dirty="0"/>
                        <a:t> </a:t>
                      </a:r>
                      <a:r>
                        <a:rPr sz="1800" dirty="0"/>
                        <a:t>of</a:t>
                      </a:r>
                      <a:r>
                        <a:rPr sz="1800" spc="-10" dirty="0"/>
                        <a:t> </a:t>
                      </a:r>
                      <a:r>
                        <a:rPr sz="1800" spc="35" dirty="0"/>
                        <a:t>w</a:t>
                      </a:r>
                      <a:r>
                        <a:rPr sz="1800" dirty="0"/>
                        <a:t>o</a:t>
                      </a:r>
                      <a:r>
                        <a:rPr sz="1800" spc="-5" dirty="0"/>
                        <a:t>r</a:t>
                      </a:r>
                      <a:r>
                        <a:rPr sz="1800" spc="-10" dirty="0"/>
                        <a:t>ks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29477589"/>
                  </a:ext>
                </a:extLst>
              </a:tr>
              <a:tr h="85025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dirty="0"/>
                        <a:t>HSD,</a:t>
                      </a:r>
                      <a:r>
                        <a:rPr sz="1600" spc="-5" dirty="0"/>
                        <a:t> </a:t>
                      </a:r>
                      <a:r>
                        <a:rPr sz="1600" dirty="0"/>
                        <a:t>HE</a:t>
                      </a:r>
                      <a:r>
                        <a:rPr sz="1600" spc="-204" dirty="0"/>
                        <a:t>P</a:t>
                      </a:r>
                      <a:r>
                        <a:rPr sz="1600" dirty="0"/>
                        <a:t>,</a:t>
                      </a:r>
                      <a:r>
                        <a:rPr sz="1600" spc="-5" dirty="0"/>
                        <a:t> </a:t>
                      </a:r>
                      <a:r>
                        <a:rPr sz="1600" dirty="0"/>
                        <a:t>SDH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0" indent="-287020">
                        <a:lnSpc>
                          <a:spcPct val="100000"/>
                        </a:lnSpc>
                        <a:buChar char="•"/>
                        <a:tabLst>
                          <a:tab pos="380365" algn="l"/>
                          <a:tab pos="381635" algn="l"/>
                        </a:tabLst>
                      </a:pPr>
                      <a:r>
                        <a:rPr sz="1600" dirty="0"/>
                        <a:t>Pe</a:t>
                      </a:r>
                      <a:r>
                        <a:rPr sz="1600" spc="-5" dirty="0"/>
                        <a:t>r</a:t>
                      </a:r>
                      <a:r>
                        <a:rPr sz="1600" spc="5" dirty="0"/>
                        <a:t>c</a:t>
                      </a:r>
                      <a:r>
                        <a:rPr sz="1600" dirty="0"/>
                        <a:t>entage</a:t>
                      </a:r>
                      <a:r>
                        <a:rPr sz="1600" spc="10" dirty="0"/>
                        <a:t> </a:t>
                      </a:r>
                      <a:r>
                        <a:rPr sz="1600" dirty="0"/>
                        <a:t>of</a:t>
                      </a:r>
                      <a:r>
                        <a:rPr sz="1600" spc="10" dirty="0"/>
                        <a:t> </a:t>
                      </a:r>
                      <a:r>
                        <a:rPr sz="1600" dirty="0"/>
                        <a:t>u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ban</a:t>
                      </a:r>
                      <a:r>
                        <a:rPr sz="1600" spc="10" dirty="0"/>
                        <a:t> </a:t>
                      </a:r>
                      <a:r>
                        <a:rPr sz="1600" dirty="0"/>
                        <a:t>poor</a:t>
                      </a:r>
                      <a:r>
                        <a:rPr sz="1600" spc="5" dirty="0"/>
                        <a:t> </a:t>
                      </a:r>
                      <a:r>
                        <a:rPr sz="1600" dirty="0"/>
                        <a:t>and</a:t>
                      </a:r>
                      <a:r>
                        <a:rPr sz="1600" spc="-5" dirty="0"/>
                        <a:t> </a:t>
                      </a:r>
                      <a:r>
                        <a:rPr sz="1600" dirty="0"/>
                        <a:t>a</a:t>
                      </a:r>
                      <a:r>
                        <a:rPr sz="1600" spc="5" dirty="0"/>
                        <a:t>cc</a:t>
                      </a:r>
                      <a:r>
                        <a:rPr sz="1600" dirty="0"/>
                        <a:t>e</a:t>
                      </a:r>
                      <a:r>
                        <a:rPr sz="1600" spc="5" dirty="0"/>
                        <a:t>s</a:t>
                      </a:r>
                      <a:r>
                        <a:rPr sz="1600" dirty="0"/>
                        <a:t>s</a:t>
                      </a:r>
                      <a:r>
                        <a:rPr sz="1600" spc="-10" dirty="0"/>
                        <a:t> </a:t>
                      </a:r>
                      <a:r>
                        <a:rPr sz="1600" dirty="0"/>
                        <a:t>to</a:t>
                      </a:r>
                      <a:r>
                        <a:rPr sz="1600" spc="10" dirty="0"/>
                        <a:t> </a:t>
                      </a:r>
                      <a:r>
                        <a:rPr sz="1600" dirty="0"/>
                        <a:t>ba</a:t>
                      </a:r>
                      <a:r>
                        <a:rPr sz="1600" spc="5" dirty="0"/>
                        <a:t>s</a:t>
                      </a:r>
                      <a:r>
                        <a:rPr sz="1600" dirty="0"/>
                        <a:t>ic</a:t>
                      </a:r>
                      <a:r>
                        <a:rPr sz="1600" spc="-10" dirty="0"/>
                        <a:t> </a:t>
                      </a:r>
                      <a:r>
                        <a:rPr sz="1600" dirty="0"/>
                        <a:t>needs</a:t>
                      </a:r>
                      <a:endParaRPr sz="1600"/>
                    </a:p>
                    <a:p>
                      <a:pPr marL="381000" indent="-287020">
                        <a:lnSpc>
                          <a:spcPct val="100000"/>
                        </a:lnSpc>
                        <a:buChar char="•"/>
                        <a:tabLst>
                          <a:tab pos="380365" algn="l"/>
                          <a:tab pos="381635" algn="l"/>
                        </a:tabLst>
                      </a:pPr>
                      <a:r>
                        <a:rPr sz="1600" dirty="0"/>
                        <a:t>U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ban</a:t>
                      </a:r>
                      <a:r>
                        <a:rPr sz="1600" spc="10" dirty="0"/>
                        <a:t> </a:t>
                      </a:r>
                      <a:r>
                        <a:rPr sz="1600" dirty="0"/>
                        <a:t>hea</a:t>
                      </a:r>
                      <a:r>
                        <a:rPr sz="1600" spc="5" dirty="0"/>
                        <a:t>l</a:t>
                      </a:r>
                      <a:r>
                        <a:rPr sz="1600" dirty="0"/>
                        <a:t>th</a:t>
                      </a:r>
                      <a:r>
                        <a:rPr sz="1600" spc="-5" dirty="0"/>
                        <a:t> </a:t>
                      </a:r>
                      <a:r>
                        <a:rPr sz="1600" spc="5" dirty="0"/>
                        <a:t>s</a:t>
                      </a:r>
                      <a:r>
                        <a:rPr sz="1600" dirty="0"/>
                        <a:t>e</a:t>
                      </a:r>
                      <a:r>
                        <a:rPr sz="1600" spc="-5" dirty="0"/>
                        <a:t>r</a:t>
                      </a:r>
                      <a:r>
                        <a:rPr sz="1600" spc="5" dirty="0"/>
                        <a:t>v</a:t>
                      </a:r>
                      <a:r>
                        <a:rPr sz="1600" dirty="0"/>
                        <a:t>i</a:t>
                      </a:r>
                      <a:r>
                        <a:rPr sz="1600" spc="5" dirty="0"/>
                        <a:t>c</a:t>
                      </a:r>
                      <a:r>
                        <a:rPr sz="1600" dirty="0"/>
                        <a:t>e</a:t>
                      </a:r>
                      <a:r>
                        <a:rPr sz="1600" spc="-15" dirty="0"/>
                        <a:t> </a:t>
                      </a:r>
                      <a:r>
                        <a:rPr sz="1600" spc="5" dirty="0"/>
                        <a:t>s</a:t>
                      </a:r>
                      <a:r>
                        <a:rPr sz="1600" spc="-20" dirty="0"/>
                        <a:t>y</a:t>
                      </a:r>
                      <a:r>
                        <a:rPr sz="1600" spc="5" dirty="0"/>
                        <a:t>s</a:t>
                      </a:r>
                      <a:r>
                        <a:rPr sz="1600" dirty="0"/>
                        <a:t>tem</a:t>
                      </a:r>
                      <a:r>
                        <a:rPr sz="1600" spc="35" dirty="0"/>
                        <a:t> </a:t>
                      </a:r>
                      <a:r>
                        <a:rPr sz="1600" dirty="0"/>
                        <a:t>and</a:t>
                      </a:r>
                      <a:r>
                        <a:rPr sz="1600" spc="-5" dirty="0"/>
                        <a:t> </a:t>
                      </a:r>
                      <a:r>
                        <a:rPr sz="1600" dirty="0"/>
                        <a:t>ba</a:t>
                      </a:r>
                      <a:r>
                        <a:rPr sz="1600" spc="5" dirty="0"/>
                        <a:t>s</a:t>
                      </a:r>
                      <a:r>
                        <a:rPr sz="1600" dirty="0"/>
                        <a:t>ic</a:t>
                      </a:r>
                      <a:r>
                        <a:rPr sz="1600" spc="-10" dirty="0"/>
                        <a:t> </a:t>
                      </a:r>
                      <a:r>
                        <a:rPr sz="1600" dirty="0"/>
                        <a:t>inf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a</a:t>
                      </a:r>
                      <a:r>
                        <a:rPr sz="1600" spc="5" dirty="0"/>
                        <a:t>s</a:t>
                      </a:r>
                      <a:r>
                        <a:rPr sz="1600" dirty="0"/>
                        <a:t>t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u</a:t>
                      </a:r>
                      <a:r>
                        <a:rPr sz="1600" spc="5" dirty="0"/>
                        <a:t>c</a:t>
                      </a:r>
                      <a:r>
                        <a:rPr sz="1600" dirty="0"/>
                        <a:t>tu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e</a:t>
                      </a:r>
                      <a:r>
                        <a:rPr sz="1600" spc="35" dirty="0"/>
                        <a:t> </a:t>
                      </a:r>
                      <a:r>
                        <a:rPr sz="1600" dirty="0"/>
                        <a:t>for</a:t>
                      </a:r>
                      <a:r>
                        <a:rPr sz="1600" spc="15" dirty="0"/>
                        <a:t> </a:t>
                      </a:r>
                      <a:r>
                        <a:rPr sz="1600" dirty="0"/>
                        <a:t>pub</a:t>
                      </a:r>
                      <a:r>
                        <a:rPr sz="1600" spc="5" dirty="0"/>
                        <a:t>li</a:t>
                      </a:r>
                      <a:r>
                        <a:rPr sz="1600" dirty="0"/>
                        <a:t>c</a:t>
                      </a:r>
                      <a:r>
                        <a:rPr sz="1600" spc="-20" dirty="0"/>
                        <a:t> </a:t>
                      </a:r>
                      <a:r>
                        <a:rPr sz="1600" dirty="0"/>
                        <a:t>health</a:t>
                      </a:r>
                      <a:endParaRPr sz="1600"/>
                    </a:p>
                    <a:p>
                      <a:pPr marL="381000" indent="-287020">
                        <a:lnSpc>
                          <a:spcPct val="100000"/>
                        </a:lnSpc>
                        <a:buChar char="•"/>
                        <a:tabLst>
                          <a:tab pos="380365" algn="l"/>
                          <a:tab pos="381635" algn="l"/>
                        </a:tabLst>
                      </a:pPr>
                      <a:r>
                        <a:rPr sz="1600" spc="-5" dirty="0"/>
                        <a:t>F</a:t>
                      </a:r>
                      <a:r>
                        <a:rPr sz="1600" spc="5" dirty="0"/>
                        <a:t>i</a:t>
                      </a:r>
                      <a:r>
                        <a:rPr sz="1600" dirty="0"/>
                        <a:t>nan</a:t>
                      </a:r>
                      <a:r>
                        <a:rPr sz="1600" spc="5" dirty="0"/>
                        <a:t>ci</a:t>
                      </a:r>
                      <a:r>
                        <a:rPr sz="1600" dirty="0"/>
                        <a:t>al</a:t>
                      </a:r>
                      <a:r>
                        <a:rPr sz="1600" spc="-25" dirty="0"/>
                        <a:t> </a:t>
                      </a:r>
                      <a:r>
                        <a:rPr sz="1600" dirty="0"/>
                        <a:t>p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ote</a:t>
                      </a:r>
                      <a:r>
                        <a:rPr sz="1600" spc="5" dirty="0"/>
                        <a:t>c</a:t>
                      </a:r>
                      <a:r>
                        <a:rPr sz="1600" dirty="0"/>
                        <a:t>tion</a:t>
                      </a:r>
                      <a:r>
                        <a:rPr sz="1600" spc="15" dirty="0"/>
                        <a:t> </a:t>
                      </a:r>
                      <a:r>
                        <a:rPr sz="1600" dirty="0"/>
                        <a:t>for</a:t>
                      </a:r>
                      <a:r>
                        <a:rPr sz="1600" spc="5" dirty="0"/>
                        <a:t> </a:t>
                      </a:r>
                      <a:r>
                        <a:rPr sz="1600" dirty="0"/>
                        <a:t>hea</a:t>
                      </a:r>
                      <a:r>
                        <a:rPr sz="1600" spc="5" dirty="0"/>
                        <a:t>l</a:t>
                      </a:r>
                      <a:r>
                        <a:rPr sz="1600" dirty="0"/>
                        <a:t>th</a:t>
                      </a:r>
                      <a:r>
                        <a:rPr sz="1600" spc="-5" dirty="0"/>
                        <a:t> </a:t>
                      </a:r>
                      <a:r>
                        <a:rPr sz="1600" spc="5" dirty="0"/>
                        <a:t>c</a:t>
                      </a:r>
                      <a:r>
                        <a:rPr sz="1600" dirty="0"/>
                        <a:t>a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e</a:t>
                      </a:r>
                      <a:r>
                        <a:rPr sz="1600" spc="10" dirty="0"/>
                        <a:t> </a:t>
                      </a:r>
                      <a:r>
                        <a:rPr sz="1600" dirty="0"/>
                        <a:t>of</a:t>
                      </a:r>
                      <a:r>
                        <a:rPr sz="1600" spc="10" dirty="0"/>
                        <a:t> </a:t>
                      </a:r>
                      <a:r>
                        <a:rPr sz="1600" dirty="0"/>
                        <a:t>u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ban</a:t>
                      </a:r>
                      <a:r>
                        <a:rPr sz="1600" spc="10" dirty="0"/>
                        <a:t> </a:t>
                      </a:r>
                      <a:r>
                        <a:rPr sz="1600" dirty="0"/>
                        <a:t>poor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25112400"/>
                  </a:ext>
                </a:extLst>
              </a:tr>
              <a:tr h="847502">
                <a:tc>
                  <a:txBody>
                    <a:bodyPr/>
                    <a:lstStyle/>
                    <a:p>
                      <a:pPr marL="90805" marR="89535">
                        <a:lnSpc>
                          <a:spcPct val="100000"/>
                        </a:lnSpc>
                      </a:pPr>
                      <a:r>
                        <a:rPr sz="1600" dirty="0"/>
                        <a:t>MCH,</a:t>
                      </a:r>
                      <a:r>
                        <a:rPr sz="1600" spc="10" dirty="0"/>
                        <a:t> </a:t>
                      </a:r>
                      <a:r>
                        <a:rPr sz="1600" dirty="0"/>
                        <a:t>CAH,</a:t>
                      </a:r>
                      <a:r>
                        <a:rPr sz="1600" spc="-5" dirty="0"/>
                        <a:t> </a:t>
                      </a:r>
                      <a:r>
                        <a:rPr sz="1600" spc="-10" dirty="0"/>
                        <a:t>G</a:t>
                      </a:r>
                      <a:r>
                        <a:rPr sz="1600" dirty="0"/>
                        <a:t>ER, SDH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0" marR="677545" indent="-287020">
                        <a:lnSpc>
                          <a:spcPct val="100000"/>
                        </a:lnSpc>
                        <a:buChar char="•"/>
                        <a:tabLst>
                          <a:tab pos="380365" algn="l"/>
                          <a:tab pos="381635" algn="l"/>
                        </a:tabLst>
                      </a:pPr>
                      <a:r>
                        <a:rPr sz="1600" dirty="0"/>
                        <a:t>A</a:t>
                      </a:r>
                      <a:r>
                        <a:rPr sz="1600" spc="5" dirty="0"/>
                        <a:t>cc</a:t>
                      </a:r>
                      <a:r>
                        <a:rPr sz="1600" dirty="0"/>
                        <a:t>e</a:t>
                      </a:r>
                      <a:r>
                        <a:rPr sz="1600" spc="5" dirty="0"/>
                        <a:t>s</a:t>
                      </a:r>
                      <a:r>
                        <a:rPr sz="1600" dirty="0"/>
                        <a:t>s</a:t>
                      </a:r>
                      <a:r>
                        <a:rPr sz="1600" spc="-10" dirty="0"/>
                        <a:t> </a:t>
                      </a:r>
                      <a:r>
                        <a:rPr sz="1600" dirty="0"/>
                        <a:t>to</a:t>
                      </a:r>
                      <a:r>
                        <a:rPr sz="1600" spc="10" dirty="0"/>
                        <a:t> </a:t>
                      </a:r>
                      <a:r>
                        <a:rPr sz="1600" dirty="0"/>
                        <a:t>qual</a:t>
                      </a:r>
                      <a:r>
                        <a:rPr sz="1600" spc="5" dirty="0"/>
                        <a:t>i</a:t>
                      </a:r>
                      <a:r>
                        <a:rPr sz="1600" dirty="0"/>
                        <a:t>ty</a:t>
                      </a:r>
                      <a:r>
                        <a:rPr sz="1600" spc="-10" dirty="0"/>
                        <a:t> </a:t>
                      </a:r>
                      <a:r>
                        <a:rPr sz="1600" dirty="0"/>
                        <a:t>ea</a:t>
                      </a:r>
                      <a:r>
                        <a:rPr sz="1600" spc="-5" dirty="0"/>
                        <a:t>r</a:t>
                      </a:r>
                      <a:r>
                        <a:rPr sz="1600" spc="5" dirty="0"/>
                        <a:t>l</a:t>
                      </a:r>
                      <a:r>
                        <a:rPr sz="1600" dirty="0"/>
                        <a:t>y</a:t>
                      </a:r>
                      <a:r>
                        <a:rPr sz="1600" spc="5" dirty="0"/>
                        <a:t> c</a:t>
                      </a:r>
                      <a:r>
                        <a:rPr sz="1600" dirty="0"/>
                        <a:t>h</a:t>
                      </a:r>
                      <a:r>
                        <a:rPr sz="1600" spc="5" dirty="0"/>
                        <a:t>i</a:t>
                      </a:r>
                      <a:r>
                        <a:rPr sz="1600" dirty="0"/>
                        <a:t>ldhood</a:t>
                      </a:r>
                      <a:r>
                        <a:rPr sz="1600" spc="-25" dirty="0"/>
                        <a:t> </a:t>
                      </a:r>
                      <a:r>
                        <a:rPr sz="1600" dirty="0"/>
                        <a:t>de</a:t>
                      </a:r>
                      <a:r>
                        <a:rPr sz="1600" spc="5" dirty="0"/>
                        <a:t>v</a:t>
                      </a:r>
                      <a:r>
                        <a:rPr sz="1600" dirty="0"/>
                        <a:t>elopment</a:t>
                      </a:r>
                      <a:r>
                        <a:rPr sz="1600" spc="-5" dirty="0"/>
                        <a:t> </a:t>
                      </a:r>
                      <a:r>
                        <a:rPr sz="1600" dirty="0"/>
                        <a:t>p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og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ammes</a:t>
                      </a:r>
                      <a:r>
                        <a:rPr sz="1600" spc="25" dirty="0"/>
                        <a:t> </a:t>
                      </a:r>
                      <a:r>
                        <a:rPr sz="1600" dirty="0"/>
                        <a:t>and pol</a:t>
                      </a:r>
                      <a:r>
                        <a:rPr sz="1600" spc="5" dirty="0"/>
                        <a:t>ic</a:t>
                      </a:r>
                      <a:r>
                        <a:rPr sz="1600" dirty="0"/>
                        <a:t>ies</a:t>
                      </a:r>
                      <a:r>
                        <a:rPr sz="1600" spc="-30" dirty="0"/>
                        <a:t> </a:t>
                      </a:r>
                      <a:r>
                        <a:rPr sz="1600" dirty="0"/>
                        <a:t>by</a:t>
                      </a:r>
                      <a:r>
                        <a:rPr sz="1600" spc="5" dirty="0"/>
                        <a:t> </a:t>
                      </a:r>
                      <a:r>
                        <a:rPr sz="1600" dirty="0"/>
                        <a:t>the</a:t>
                      </a:r>
                      <a:r>
                        <a:rPr sz="1600" spc="10" dirty="0"/>
                        <a:t> </a:t>
                      </a:r>
                      <a:r>
                        <a:rPr sz="1600" dirty="0"/>
                        <a:t>u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ban</a:t>
                      </a:r>
                      <a:r>
                        <a:rPr sz="1600" spc="10" dirty="0"/>
                        <a:t> </a:t>
                      </a:r>
                      <a:r>
                        <a:rPr sz="1600" dirty="0"/>
                        <a:t>poor</a:t>
                      </a:r>
                    </a:p>
                    <a:p>
                      <a:pPr marL="381000" indent="-287020">
                        <a:lnSpc>
                          <a:spcPct val="100000"/>
                        </a:lnSpc>
                        <a:buChar char="•"/>
                        <a:tabLst>
                          <a:tab pos="380365" algn="l"/>
                          <a:tab pos="381635" algn="l"/>
                        </a:tabLst>
                      </a:pPr>
                      <a:r>
                        <a:rPr sz="1600" spc="-185" dirty="0"/>
                        <a:t>T</a:t>
                      </a:r>
                      <a:r>
                        <a:rPr sz="1600" dirty="0"/>
                        <a:t>e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tia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y</a:t>
                      </a:r>
                      <a:r>
                        <a:rPr sz="1600" spc="25" dirty="0"/>
                        <a:t> </a:t>
                      </a:r>
                      <a:r>
                        <a:rPr sz="1600" dirty="0"/>
                        <a:t>en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o</a:t>
                      </a:r>
                      <a:r>
                        <a:rPr sz="1600" spc="5" dirty="0"/>
                        <a:t>ll</a:t>
                      </a:r>
                      <a:r>
                        <a:rPr sz="1600" dirty="0"/>
                        <a:t>ment</a:t>
                      </a:r>
                      <a:r>
                        <a:rPr sz="1600" spc="-5" dirty="0"/>
                        <a:t> </a:t>
                      </a:r>
                      <a:r>
                        <a:rPr sz="1600" dirty="0"/>
                        <a:t>of</a:t>
                      </a:r>
                      <a:r>
                        <a:rPr sz="1600" spc="10" dirty="0"/>
                        <a:t> </a:t>
                      </a:r>
                      <a:r>
                        <a:rPr sz="1600" spc="-15" dirty="0"/>
                        <a:t>w</a:t>
                      </a:r>
                      <a:r>
                        <a:rPr sz="1600" dirty="0"/>
                        <a:t>omen</a:t>
                      </a:r>
                      <a:r>
                        <a:rPr sz="1600" spc="20" dirty="0"/>
                        <a:t> </a:t>
                      </a:r>
                      <a:r>
                        <a:rPr sz="1600" dirty="0"/>
                        <a:t>and</a:t>
                      </a:r>
                      <a:r>
                        <a:rPr sz="1600" spc="-5" dirty="0"/>
                        <a:t> </a:t>
                      </a:r>
                      <a:r>
                        <a:rPr sz="1600" dirty="0"/>
                        <a:t>men</a:t>
                      </a:r>
                      <a:r>
                        <a:rPr sz="1600" spc="10" dirty="0"/>
                        <a:t> </a:t>
                      </a:r>
                      <a:r>
                        <a:rPr sz="1600" dirty="0"/>
                        <a:t>and</a:t>
                      </a:r>
                      <a:r>
                        <a:rPr sz="1600" spc="-5" dirty="0"/>
                        <a:t> </a:t>
                      </a:r>
                      <a:r>
                        <a:rPr sz="1600" spc="-20" dirty="0"/>
                        <a:t>y</a:t>
                      </a:r>
                      <a:r>
                        <a:rPr sz="1600" dirty="0"/>
                        <a:t>outh</a:t>
                      </a:r>
                      <a:r>
                        <a:rPr sz="1600" spc="35" dirty="0"/>
                        <a:t> </a:t>
                      </a:r>
                      <a:r>
                        <a:rPr sz="1600" dirty="0"/>
                        <a:t>emp</a:t>
                      </a:r>
                      <a:r>
                        <a:rPr sz="1600" spc="5" dirty="0"/>
                        <a:t>l</a:t>
                      </a:r>
                      <a:r>
                        <a:rPr sz="1600" dirty="0"/>
                        <a:t>o</a:t>
                      </a:r>
                      <a:r>
                        <a:rPr sz="1600" spc="-20" dirty="0"/>
                        <a:t>y</a:t>
                      </a:r>
                      <a:r>
                        <a:rPr sz="1600" dirty="0"/>
                        <a:t>ment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79574075"/>
                  </a:ext>
                </a:extLst>
              </a:tr>
              <a:tr h="106942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dirty="0"/>
                        <a:t>MCH,</a:t>
                      </a:r>
                      <a:r>
                        <a:rPr sz="1600" spc="10" dirty="0"/>
                        <a:t> </a:t>
                      </a:r>
                      <a:r>
                        <a:rPr sz="1600" dirty="0"/>
                        <a:t>IVD,</a:t>
                      </a:r>
                      <a:endParaRPr sz="1600"/>
                    </a:p>
                    <a:p>
                      <a:pPr marL="91440" marR="86360">
                        <a:lnSpc>
                          <a:spcPct val="100000"/>
                        </a:lnSpc>
                      </a:pPr>
                      <a:r>
                        <a:rPr sz="1600" dirty="0"/>
                        <a:t>Nut</a:t>
                      </a:r>
                      <a:r>
                        <a:rPr sz="1600" spc="-5" dirty="0"/>
                        <a:t>r</a:t>
                      </a:r>
                      <a:r>
                        <a:rPr sz="1600" spc="5" dirty="0"/>
                        <a:t>i</a:t>
                      </a:r>
                      <a:r>
                        <a:rPr sz="1600" dirty="0"/>
                        <a:t>t</a:t>
                      </a:r>
                      <a:r>
                        <a:rPr sz="1600" spc="5" dirty="0"/>
                        <a:t>i</a:t>
                      </a:r>
                      <a:r>
                        <a:rPr sz="1600" dirty="0"/>
                        <a:t>on,</a:t>
                      </a:r>
                      <a:r>
                        <a:rPr sz="1600" spc="10" dirty="0"/>
                        <a:t> </a:t>
                      </a:r>
                      <a:r>
                        <a:rPr sz="1600" dirty="0"/>
                        <a:t>HI</a:t>
                      </a:r>
                      <a:r>
                        <a:rPr sz="1600" spc="-145" dirty="0"/>
                        <a:t>V</a:t>
                      </a:r>
                      <a:r>
                        <a:rPr sz="1600" dirty="0"/>
                        <a:t>,</a:t>
                      </a:r>
                      <a:r>
                        <a:rPr sz="1600" spc="-25" dirty="0"/>
                        <a:t> </a:t>
                      </a:r>
                      <a:r>
                        <a:rPr sz="1600" spc="-5" dirty="0"/>
                        <a:t>T</a:t>
                      </a:r>
                      <a:r>
                        <a:rPr sz="1600" dirty="0"/>
                        <a:t>B, LE</a:t>
                      </a:r>
                      <a:r>
                        <a:rPr sz="1600" spc="-204" dirty="0"/>
                        <a:t>P</a:t>
                      </a:r>
                      <a:r>
                        <a:rPr sz="1600" dirty="0"/>
                        <a:t>,</a:t>
                      </a:r>
                      <a:r>
                        <a:rPr sz="1600" spc="-5" dirty="0"/>
                        <a:t> </a:t>
                      </a:r>
                      <a:r>
                        <a:rPr sz="1600" dirty="0"/>
                        <a:t>Dengue, SDH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0" indent="-287020">
                        <a:lnSpc>
                          <a:spcPct val="100000"/>
                        </a:lnSpc>
                        <a:buChar char="•"/>
                        <a:tabLst>
                          <a:tab pos="380365" algn="l"/>
                          <a:tab pos="381635" algn="l"/>
                        </a:tabLst>
                      </a:pPr>
                      <a:r>
                        <a:rPr sz="1600" spc="-5" dirty="0"/>
                        <a:t>F</a:t>
                      </a:r>
                      <a:r>
                        <a:rPr sz="1600" dirty="0"/>
                        <a:t>ood</a:t>
                      </a:r>
                      <a:r>
                        <a:rPr sz="1600" spc="10" dirty="0"/>
                        <a:t> </a:t>
                      </a:r>
                      <a:r>
                        <a:rPr sz="1600" spc="5" dirty="0"/>
                        <a:t>s</a:t>
                      </a:r>
                      <a:r>
                        <a:rPr sz="1600" dirty="0"/>
                        <a:t>e</a:t>
                      </a:r>
                      <a:r>
                        <a:rPr sz="1600" spc="5" dirty="0"/>
                        <a:t>c</a:t>
                      </a:r>
                      <a:r>
                        <a:rPr sz="1600" dirty="0"/>
                        <a:t>u</a:t>
                      </a:r>
                      <a:r>
                        <a:rPr sz="1600" spc="-5" dirty="0"/>
                        <a:t>r</a:t>
                      </a:r>
                      <a:r>
                        <a:rPr sz="1600" spc="5" dirty="0"/>
                        <a:t>i</a:t>
                      </a:r>
                      <a:r>
                        <a:rPr sz="1600" dirty="0"/>
                        <a:t>t</a:t>
                      </a:r>
                      <a:r>
                        <a:rPr sz="1600" spc="-140" dirty="0"/>
                        <a:t>y</a:t>
                      </a:r>
                      <a:r>
                        <a:rPr sz="1600" dirty="0"/>
                        <a:t>,</a:t>
                      </a:r>
                      <a:r>
                        <a:rPr sz="1600" spc="20" dirty="0"/>
                        <a:t> </a:t>
                      </a:r>
                      <a:r>
                        <a:rPr sz="1600" dirty="0"/>
                        <a:t>nut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it</a:t>
                      </a:r>
                      <a:r>
                        <a:rPr sz="1600" spc="5" dirty="0"/>
                        <a:t>i</a:t>
                      </a:r>
                      <a:r>
                        <a:rPr sz="1600" dirty="0"/>
                        <a:t>on,</a:t>
                      </a:r>
                      <a:r>
                        <a:rPr sz="1600" spc="10" dirty="0"/>
                        <a:t> </a:t>
                      </a:r>
                      <a:r>
                        <a:rPr sz="1600" spc="5" dirty="0"/>
                        <a:t>z</a:t>
                      </a:r>
                      <a:r>
                        <a:rPr sz="1600" dirty="0"/>
                        <a:t>e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o</a:t>
                      </a:r>
                      <a:r>
                        <a:rPr sz="1600" spc="10" dirty="0"/>
                        <a:t> </a:t>
                      </a:r>
                      <a:r>
                        <a:rPr sz="1600" spc="5" dirty="0"/>
                        <a:t>c</a:t>
                      </a:r>
                      <a:r>
                        <a:rPr sz="1600" dirty="0"/>
                        <a:t>h</a:t>
                      </a:r>
                      <a:r>
                        <a:rPr sz="1600" spc="5" dirty="0"/>
                        <a:t>il</a:t>
                      </a:r>
                      <a:r>
                        <a:rPr sz="1600" dirty="0"/>
                        <a:t>d</a:t>
                      </a:r>
                      <a:r>
                        <a:rPr sz="1600" spc="-25" dirty="0"/>
                        <a:t> </a:t>
                      </a:r>
                      <a:r>
                        <a:rPr sz="1600" spc="5" dirty="0"/>
                        <a:t>s</a:t>
                      </a:r>
                      <a:r>
                        <a:rPr sz="1600" dirty="0"/>
                        <a:t>tunt</a:t>
                      </a:r>
                      <a:r>
                        <a:rPr sz="1600" spc="5" dirty="0"/>
                        <a:t>i</a:t>
                      </a:r>
                      <a:r>
                        <a:rPr sz="1600" dirty="0"/>
                        <a:t>ng</a:t>
                      </a:r>
                    </a:p>
                    <a:p>
                      <a:pPr marL="381000" indent="-287020">
                        <a:lnSpc>
                          <a:spcPct val="100000"/>
                        </a:lnSpc>
                        <a:buChar char="•"/>
                        <a:tabLst>
                          <a:tab pos="380365" algn="l"/>
                          <a:tab pos="381635" algn="l"/>
                        </a:tabLst>
                      </a:pPr>
                      <a:r>
                        <a:rPr sz="1600" dirty="0"/>
                        <a:t>Ch</a:t>
                      </a:r>
                      <a:r>
                        <a:rPr sz="1600" spc="5" dirty="0"/>
                        <a:t>i</a:t>
                      </a:r>
                      <a:r>
                        <a:rPr sz="1600" dirty="0"/>
                        <a:t>ld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en</a:t>
                      </a:r>
                      <a:r>
                        <a:rPr sz="1600" spc="-15" dirty="0"/>
                        <a:t> 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e</a:t>
                      </a:r>
                      <a:r>
                        <a:rPr sz="1600" spc="5" dirty="0"/>
                        <a:t>c</a:t>
                      </a:r>
                      <a:r>
                        <a:rPr sz="1600" dirty="0"/>
                        <a:t>ei</a:t>
                      </a:r>
                      <a:r>
                        <a:rPr sz="1600" spc="5" dirty="0"/>
                        <a:t>vi</a:t>
                      </a:r>
                      <a:r>
                        <a:rPr sz="1600" dirty="0"/>
                        <a:t>ng</a:t>
                      </a:r>
                      <a:r>
                        <a:rPr sz="1600" spc="-15" dirty="0"/>
                        <a:t> </a:t>
                      </a:r>
                      <a:r>
                        <a:rPr sz="1600" dirty="0"/>
                        <a:t>fu</a:t>
                      </a:r>
                      <a:r>
                        <a:rPr sz="1600" spc="5" dirty="0"/>
                        <a:t>l</a:t>
                      </a:r>
                      <a:r>
                        <a:rPr sz="1600" dirty="0"/>
                        <a:t>l</a:t>
                      </a:r>
                      <a:r>
                        <a:rPr sz="1600" spc="-10" dirty="0"/>
                        <a:t> </a:t>
                      </a:r>
                      <a:r>
                        <a:rPr sz="1600" spc="5" dirty="0"/>
                        <a:t>i</a:t>
                      </a:r>
                      <a:r>
                        <a:rPr sz="1600" dirty="0"/>
                        <a:t>mmun</a:t>
                      </a:r>
                      <a:r>
                        <a:rPr sz="1600" spc="5" dirty="0"/>
                        <a:t>iz</a:t>
                      </a:r>
                      <a:r>
                        <a:rPr sz="1600" dirty="0"/>
                        <a:t>at</a:t>
                      </a:r>
                      <a:r>
                        <a:rPr sz="1600" spc="5" dirty="0"/>
                        <a:t>i</a:t>
                      </a:r>
                      <a:r>
                        <a:rPr sz="1600" dirty="0"/>
                        <a:t>on</a:t>
                      </a:r>
                    </a:p>
                    <a:p>
                      <a:pPr marL="381000" indent="-287020">
                        <a:lnSpc>
                          <a:spcPct val="100000"/>
                        </a:lnSpc>
                        <a:buChar char="•"/>
                        <a:tabLst>
                          <a:tab pos="380365" algn="l"/>
                          <a:tab pos="381635" algn="l"/>
                        </a:tabLst>
                      </a:pPr>
                      <a:r>
                        <a:rPr sz="1600" dirty="0"/>
                        <a:t>HIV+ p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egnant</a:t>
                      </a:r>
                      <a:r>
                        <a:rPr sz="1600" spc="20" dirty="0"/>
                        <a:t> </a:t>
                      </a:r>
                      <a:r>
                        <a:rPr sz="1600" spc="-15" dirty="0"/>
                        <a:t>w</a:t>
                      </a:r>
                      <a:r>
                        <a:rPr sz="1600" dirty="0"/>
                        <a:t>omen</a:t>
                      </a:r>
                      <a:r>
                        <a:rPr sz="1600" spc="20" dirty="0"/>
                        <a:t> 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e</a:t>
                      </a:r>
                      <a:r>
                        <a:rPr sz="1600" spc="5" dirty="0"/>
                        <a:t>c</a:t>
                      </a:r>
                      <a:r>
                        <a:rPr sz="1600" dirty="0"/>
                        <a:t>e</a:t>
                      </a:r>
                      <a:r>
                        <a:rPr sz="1600" spc="5" dirty="0"/>
                        <a:t>ivi</a:t>
                      </a:r>
                      <a:r>
                        <a:rPr sz="1600" dirty="0"/>
                        <a:t>ng</a:t>
                      </a:r>
                      <a:r>
                        <a:rPr sz="1600" spc="-15" dirty="0"/>
                        <a:t> </a:t>
                      </a:r>
                      <a:r>
                        <a:rPr sz="1600" dirty="0"/>
                        <a:t>PM</a:t>
                      </a:r>
                      <a:r>
                        <a:rPr sz="1600" spc="-5" dirty="0"/>
                        <a:t>T</a:t>
                      </a:r>
                      <a:r>
                        <a:rPr sz="1600" dirty="0"/>
                        <a:t>CT</a:t>
                      </a:r>
                    </a:p>
                    <a:p>
                      <a:pPr marL="381000" indent="-287020">
                        <a:lnSpc>
                          <a:spcPct val="100000"/>
                        </a:lnSpc>
                        <a:buChar char="•"/>
                        <a:tabLst>
                          <a:tab pos="380365" algn="l"/>
                          <a:tab pos="381635" algn="l"/>
                        </a:tabLst>
                      </a:pPr>
                      <a:r>
                        <a:rPr sz="1600" dirty="0"/>
                        <a:t>Pe</a:t>
                      </a:r>
                      <a:r>
                        <a:rPr sz="1600" spc="-5" dirty="0"/>
                        <a:t>r</a:t>
                      </a:r>
                      <a:r>
                        <a:rPr sz="1600" spc="5" dirty="0"/>
                        <a:t>c</a:t>
                      </a:r>
                      <a:r>
                        <a:rPr sz="1600" dirty="0"/>
                        <a:t>entage</a:t>
                      </a:r>
                      <a:r>
                        <a:rPr sz="1600" spc="10" dirty="0"/>
                        <a:t> </a:t>
                      </a:r>
                      <a:r>
                        <a:rPr sz="1600" dirty="0"/>
                        <a:t>of</a:t>
                      </a:r>
                      <a:r>
                        <a:rPr sz="1600" spc="10" dirty="0"/>
                        <a:t> </a:t>
                      </a:r>
                      <a:r>
                        <a:rPr sz="1600" dirty="0"/>
                        <a:t>people</a:t>
                      </a:r>
                      <a:r>
                        <a:rPr sz="1600" spc="-15" dirty="0"/>
                        <a:t> </a:t>
                      </a:r>
                      <a:r>
                        <a:rPr sz="1600" spc="5" dirty="0"/>
                        <a:t>i</a:t>
                      </a:r>
                      <a:r>
                        <a:rPr sz="1600" dirty="0"/>
                        <a:t>n</a:t>
                      </a:r>
                      <a:r>
                        <a:rPr sz="1600" spc="-5" dirty="0"/>
                        <a:t> </a:t>
                      </a:r>
                      <a:r>
                        <a:rPr sz="1600" dirty="0"/>
                        <a:t>dengue</a:t>
                      </a:r>
                      <a:r>
                        <a:rPr sz="1600" spc="5" dirty="0"/>
                        <a:t>-</a:t>
                      </a:r>
                      <a:r>
                        <a:rPr sz="1600" dirty="0"/>
                        <a:t>endem</a:t>
                      </a:r>
                      <a:r>
                        <a:rPr sz="1600" spc="5" dirty="0"/>
                        <a:t>i</a:t>
                      </a:r>
                      <a:r>
                        <a:rPr sz="1600" dirty="0"/>
                        <a:t>c</a:t>
                      </a:r>
                      <a:r>
                        <a:rPr sz="1600" spc="5" dirty="0"/>
                        <a:t> </a:t>
                      </a:r>
                      <a:r>
                        <a:rPr sz="1600" dirty="0"/>
                        <a:t>a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ea</a:t>
                      </a:r>
                      <a:r>
                        <a:rPr sz="1600" spc="5" dirty="0"/>
                        <a:t>s</a:t>
                      </a:r>
                      <a:r>
                        <a:rPr sz="1600" dirty="0"/>
                        <a:t>,</a:t>
                      </a:r>
                      <a:r>
                        <a:rPr sz="1600" spc="-15" dirty="0"/>
                        <a:t> </a:t>
                      </a:r>
                      <a:r>
                        <a:rPr sz="1600" spc="-5" dirty="0"/>
                        <a:t>T</a:t>
                      </a:r>
                      <a:r>
                        <a:rPr sz="1600" dirty="0"/>
                        <a:t>B,</a:t>
                      </a:r>
                      <a:r>
                        <a:rPr sz="1600" spc="10" dirty="0"/>
                        <a:t> </a:t>
                      </a:r>
                      <a:r>
                        <a:rPr sz="1600" dirty="0"/>
                        <a:t>and</a:t>
                      </a:r>
                      <a:r>
                        <a:rPr sz="1600" spc="-5" dirty="0"/>
                        <a:t> </a:t>
                      </a:r>
                      <a:r>
                        <a:rPr sz="1600" dirty="0"/>
                        <a:t>other</a:t>
                      </a:r>
                      <a:r>
                        <a:rPr sz="1600" spc="15" dirty="0"/>
                        <a:t> </a:t>
                      </a:r>
                      <a:r>
                        <a:rPr sz="1600" dirty="0"/>
                        <a:t>N</a:t>
                      </a:r>
                      <a:r>
                        <a:rPr sz="1600" spc="-5" dirty="0"/>
                        <a:t>T</a:t>
                      </a:r>
                      <a:r>
                        <a:rPr sz="1600" dirty="0"/>
                        <a:t>D.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99349708"/>
                  </a:ext>
                </a:extLst>
              </a:tr>
              <a:tr h="784666">
                <a:tc>
                  <a:txBody>
                    <a:bodyPr/>
                    <a:lstStyle/>
                    <a:p>
                      <a:pPr marL="91440" marR="189230">
                        <a:lnSpc>
                          <a:spcPct val="100000"/>
                        </a:lnSpc>
                      </a:pPr>
                      <a:r>
                        <a:rPr sz="1600" dirty="0"/>
                        <a:t>ENH,</a:t>
                      </a:r>
                      <a:r>
                        <a:rPr sz="1600" spc="-5" dirty="0"/>
                        <a:t> </a:t>
                      </a:r>
                      <a:r>
                        <a:rPr sz="1600" spc="-55" dirty="0"/>
                        <a:t>W</a:t>
                      </a:r>
                      <a:r>
                        <a:rPr sz="1600" dirty="0"/>
                        <a:t>ASH, </a:t>
                      </a:r>
                      <a:r>
                        <a:rPr sz="1600" spc="-10" dirty="0"/>
                        <a:t>O</a:t>
                      </a:r>
                      <a:r>
                        <a:rPr sz="1600" dirty="0"/>
                        <a:t>CH,</a:t>
                      </a:r>
                      <a:r>
                        <a:rPr sz="1600" spc="20" dirty="0"/>
                        <a:t> </a:t>
                      </a:r>
                      <a:r>
                        <a:rPr sz="1600" dirty="0"/>
                        <a:t>EHA,</a:t>
                      </a:r>
                      <a:r>
                        <a:rPr sz="1600" spc="-5" dirty="0"/>
                        <a:t> </a:t>
                      </a:r>
                      <a:r>
                        <a:rPr sz="1600" dirty="0"/>
                        <a:t>HPE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0" marR="111125" indent="-287020">
                        <a:lnSpc>
                          <a:spcPct val="100000"/>
                        </a:lnSpc>
                        <a:buChar char="•"/>
                        <a:tabLst>
                          <a:tab pos="380365" algn="l"/>
                          <a:tab pos="381635" algn="l"/>
                        </a:tabLst>
                      </a:pPr>
                      <a:r>
                        <a:rPr sz="1600" dirty="0"/>
                        <a:t>U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ban</a:t>
                      </a:r>
                      <a:r>
                        <a:rPr sz="1600" spc="10" dirty="0"/>
                        <a:t> </a:t>
                      </a:r>
                      <a:r>
                        <a:rPr sz="1600" dirty="0"/>
                        <a:t>populat</a:t>
                      </a:r>
                      <a:r>
                        <a:rPr sz="1600" spc="5" dirty="0"/>
                        <a:t>i</a:t>
                      </a:r>
                      <a:r>
                        <a:rPr sz="1600" dirty="0"/>
                        <a:t>on</a:t>
                      </a:r>
                      <a:r>
                        <a:rPr sz="1600" spc="-15" dirty="0"/>
                        <a:t> </a:t>
                      </a:r>
                      <a:r>
                        <a:rPr sz="1600" dirty="0"/>
                        <a:t>u</a:t>
                      </a:r>
                      <a:r>
                        <a:rPr sz="1600" spc="5" dirty="0"/>
                        <a:t>si</a:t>
                      </a:r>
                      <a:r>
                        <a:rPr sz="1600" dirty="0"/>
                        <a:t>ng</a:t>
                      </a:r>
                      <a:r>
                        <a:rPr sz="1600" spc="-15" dirty="0"/>
                        <a:t> </a:t>
                      </a:r>
                      <a:r>
                        <a:rPr sz="1600" dirty="0"/>
                        <a:t>ba</a:t>
                      </a:r>
                      <a:r>
                        <a:rPr sz="1600" spc="5" dirty="0"/>
                        <a:t>s</a:t>
                      </a:r>
                      <a:r>
                        <a:rPr sz="1600" dirty="0"/>
                        <a:t>ic</a:t>
                      </a:r>
                      <a:r>
                        <a:rPr sz="1600" spc="-10" dirty="0"/>
                        <a:t> </a:t>
                      </a:r>
                      <a:r>
                        <a:rPr sz="1600" dirty="0"/>
                        <a:t>d</a:t>
                      </a:r>
                      <a:r>
                        <a:rPr sz="1600" spc="-5" dirty="0"/>
                        <a:t>r</a:t>
                      </a:r>
                      <a:r>
                        <a:rPr sz="1600" spc="5" dirty="0"/>
                        <a:t>i</a:t>
                      </a:r>
                      <a:r>
                        <a:rPr sz="1600" dirty="0"/>
                        <a:t>n</a:t>
                      </a:r>
                      <a:r>
                        <a:rPr sz="1600" spc="5" dirty="0"/>
                        <a:t>ki</a:t>
                      </a:r>
                      <a:r>
                        <a:rPr sz="1600" dirty="0"/>
                        <a:t>ng</a:t>
                      </a:r>
                      <a:r>
                        <a:rPr sz="1600" spc="-10" dirty="0"/>
                        <a:t> </a:t>
                      </a:r>
                      <a:r>
                        <a:rPr sz="1600" spc="-15" dirty="0"/>
                        <a:t>w</a:t>
                      </a:r>
                      <a:r>
                        <a:rPr sz="1600" dirty="0"/>
                        <a:t>ate</a:t>
                      </a:r>
                      <a:r>
                        <a:rPr sz="1600" spc="-90" dirty="0"/>
                        <a:t>r</a:t>
                      </a:r>
                      <a:r>
                        <a:rPr sz="1600" dirty="0"/>
                        <a:t>,</a:t>
                      </a:r>
                      <a:r>
                        <a:rPr sz="1600" spc="35" dirty="0"/>
                        <a:t> </a:t>
                      </a:r>
                      <a:r>
                        <a:rPr sz="1600" spc="5" dirty="0"/>
                        <a:t>s</a:t>
                      </a:r>
                      <a:r>
                        <a:rPr sz="1600" dirty="0"/>
                        <a:t>anitat</a:t>
                      </a:r>
                      <a:r>
                        <a:rPr sz="1600" spc="5" dirty="0"/>
                        <a:t>i</a:t>
                      </a:r>
                      <a:r>
                        <a:rPr sz="1600" dirty="0"/>
                        <a:t>on;</a:t>
                      </a:r>
                      <a:r>
                        <a:rPr sz="1600" spc="-5" dirty="0"/>
                        <a:t> </a:t>
                      </a:r>
                      <a:r>
                        <a:rPr sz="1600" dirty="0"/>
                        <a:t>and</a:t>
                      </a:r>
                      <a:r>
                        <a:rPr sz="1600" spc="-5" dirty="0"/>
                        <a:t> </a:t>
                      </a:r>
                      <a:r>
                        <a:rPr sz="1600" dirty="0"/>
                        <a:t>a</a:t>
                      </a:r>
                      <a:r>
                        <a:rPr sz="1600" spc="5" dirty="0"/>
                        <a:t>cc</a:t>
                      </a:r>
                      <a:r>
                        <a:rPr sz="1600" dirty="0"/>
                        <a:t>e</a:t>
                      </a:r>
                      <a:r>
                        <a:rPr sz="1600" spc="5" dirty="0"/>
                        <a:t>ssi</a:t>
                      </a:r>
                      <a:r>
                        <a:rPr sz="1600" dirty="0"/>
                        <a:t>ng to</a:t>
                      </a:r>
                      <a:r>
                        <a:rPr sz="1600" spc="10" dirty="0"/>
                        <a:t> </a:t>
                      </a:r>
                      <a:r>
                        <a:rPr sz="1600" dirty="0"/>
                        <a:t>publ</a:t>
                      </a:r>
                      <a:r>
                        <a:rPr sz="1600" spc="5" dirty="0"/>
                        <a:t>i</a:t>
                      </a:r>
                      <a:r>
                        <a:rPr sz="1600" dirty="0"/>
                        <a:t>c</a:t>
                      </a:r>
                      <a:r>
                        <a:rPr sz="1600" spc="-20" dirty="0"/>
                        <a:t> </a:t>
                      </a:r>
                      <a:r>
                        <a:rPr sz="1600" dirty="0"/>
                        <a:t>t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an</a:t>
                      </a:r>
                      <a:r>
                        <a:rPr sz="1600" spc="5" dirty="0"/>
                        <a:t>s</a:t>
                      </a:r>
                      <a:r>
                        <a:rPr sz="1600" dirty="0"/>
                        <a:t>po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tation,</a:t>
                      </a:r>
                      <a:r>
                        <a:rPr sz="1600" spc="35" dirty="0"/>
                        <a:t> </a:t>
                      </a:r>
                      <a:r>
                        <a:rPr sz="1600" dirty="0"/>
                        <a:t>g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een</a:t>
                      </a:r>
                      <a:r>
                        <a:rPr sz="1600" spc="10" dirty="0"/>
                        <a:t> </a:t>
                      </a:r>
                      <a:r>
                        <a:rPr sz="1600" spc="5" dirty="0"/>
                        <a:t>s</a:t>
                      </a:r>
                      <a:r>
                        <a:rPr sz="1600" dirty="0"/>
                        <a:t>pa</a:t>
                      </a:r>
                      <a:r>
                        <a:rPr sz="1600" spc="5" dirty="0"/>
                        <a:t>c</a:t>
                      </a:r>
                      <a:r>
                        <a:rPr sz="1600" dirty="0"/>
                        <a:t>e,</a:t>
                      </a:r>
                      <a:r>
                        <a:rPr sz="1600" spc="-5" dirty="0"/>
                        <a:t> </a:t>
                      </a:r>
                      <a:r>
                        <a:rPr sz="1600" dirty="0"/>
                        <a:t>hou</a:t>
                      </a:r>
                      <a:r>
                        <a:rPr sz="1600" spc="5" dirty="0"/>
                        <a:t>si</a:t>
                      </a:r>
                      <a:r>
                        <a:rPr sz="1600" dirty="0"/>
                        <a:t>ng,</a:t>
                      </a:r>
                      <a:r>
                        <a:rPr sz="1600" spc="-5" dirty="0"/>
                        <a:t> </a:t>
                      </a:r>
                      <a:r>
                        <a:rPr sz="1600" dirty="0"/>
                        <a:t>and</a:t>
                      </a:r>
                      <a:r>
                        <a:rPr sz="1600" spc="-5" dirty="0"/>
                        <a:t> </a:t>
                      </a:r>
                      <a:r>
                        <a:rPr sz="1600" spc="-15" dirty="0"/>
                        <a:t>w</a:t>
                      </a:r>
                      <a:r>
                        <a:rPr sz="1600" dirty="0"/>
                        <a:t>a</a:t>
                      </a:r>
                      <a:r>
                        <a:rPr sz="1600" spc="5" dirty="0"/>
                        <a:t>s</a:t>
                      </a:r>
                      <a:r>
                        <a:rPr sz="1600" dirty="0"/>
                        <a:t>te</a:t>
                      </a:r>
                      <a:r>
                        <a:rPr sz="1600" spc="20" dirty="0"/>
                        <a:t> </a:t>
                      </a:r>
                      <a:r>
                        <a:rPr sz="1600" dirty="0"/>
                        <a:t>d</a:t>
                      </a:r>
                      <a:r>
                        <a:rPr sz="1600" spc="5" dirty="0"/>
                        <a:t>is</a:t>
                      </a:r>
                      <a:r>
                        <a:rPr sz="1600" dirty="0"/>
                        <a:t>po</a:t>
                      </a:r>
                      <a:r>
                        <a:rPr sz="1600" spc="5" dirty="0"/>
                        <a:t>s</a:t>
                      </a:r>
                      <a:r>
                        <a:rPr sz="1600" dirty="0"/>
                        <a:t>a</a:t>
                      </a:r>
                      <a:r>
                        <a:rPr sz="1600" spc="5" dirty="0"/>
                        <a:t>l</a:t>
                      </a:r>
                      <a:r>
                        <a:rPr sz="1600" dirty="0"/>
                        <a:t>;</a:t>
                      </a:r>
                    </a:p>
                    <a:p>
                      <a:pPr marL="381000" indent="-287020">
                        <a:lnSpc>
                          <a:spcPct val="100000"/>
                        </a:lnSpc>
                        <a:buChar char="•"/>
                        <a:tabLst>
                          <a:tab pos="380365" algn="l"/>
                          <a:tab pos="381635" algn="l"/>
                        </a:tabLst>
                      </a:pPr>
                      <a:r>
                        <a:rPr sz="1600" dirty="0"/>
                        <a:t>Redu</a:t>
                      </a:r>
                      <a:r>
                        <a:rPr sz="1600" spc="5" dirty="0"/>
                        <a:t>c</a:t>
                      </a:r>
                      <a:r>
                        <a:rPr sz="1600" dirty="0"/>
                        <a:t>t</a:t>
                      </a:r>
                      <a:r>
                        <a:rPr sz="1600" spc="5" dirty="0"/>
                        <a:t>i</a:t>
                      </a:r>
                      <a:r>
                        <a:rPr sz="1600" dirty="0"/>
                        <a:t>on</a:t>
                      </a:r>
                      <a:r>
                        <a:rPr sz="1600" spc="-15" dirty="0"/>
                        <a:t> </a:t>
                      </a:r>
                      <a:r>
                        <a:rPr sz="1600" dirty="0"/>
                        <a:t>of</a:t>
                      </a:r>
                      <a:r>
                        <a:rPr sz="1600" spc="10" dirty="0"/>
                        <a:t> </a:t>
                      </a:r>
                      <a:r>
                        <a:rPr sz="1600" dirty="0"/>
                        <a:t>di</a:t>
                      </a:r>
                      <a:r>
                        <a:rPr sz="1600" spc="5" dirty="0"/>
                        <a:t>s</a:t>
                      </a:r>
                      <a:r>
                        <a:rPr sz="1600" dirty="0"/>
                        <a:t>a</a:t>
                      </a:r>
                      <a:r>
                        <a:rPr sz="1600" spc="5" dirty="0"/>
                        <a:t>s</a:t>
                      </a:r>
                      <a:r>
                        <a:rPr sz="1600" dirty="0"/>
                        <a:t>ter</a:t>
                      </a:r>
                      <a:r>
                        <a:rPr sz="1600" spc="5" dirty="0"/>
                        <a:t> 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i</a:t>
                      </a:r>
                      <a:r>
                        <a:rPr sz="1600" spc="5" dirty="0"/>
                        <a:t>s</a:t>
                      </a:r>
                      <a:r>
                        <a:rPr sz="1600" dirty="0"/>
                        <a:t>k</a:t>
                      </a:r>
                      <a:r>
                        <a:rPr sz="1600" spc="-10" dirty="0"/>
                        <a:t> </a:t>
                      </a:r>
                      <a:r>
                        <a:rPr sz="1600" dirty="0"/>
                        <a:t>and</a:t>
                      </a:r>
                      <a:r>
                        <a:rPr sz="1600" spc="10" dirty="0"/>
                        <a:t> </a:t>
                      </a:r>
                      <a:r>
                        <a:rPr sz="1600" dirty="0"/>
                        <a:t>p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e</a:t>
                      </a:r>
                      <a:r>
                        <a:rPr sz="1600" spc="5" dirty="0"/>
                        <a:t>v</a:t>
                      </a:r>
                      <a:r>
                        <a:rPr sz="1600" dirty="0"/>
                        <a:t>ent</a:t>
                      </a:r>
                      <a:r>
                        <a:rPr sz="1600" spc="5" dirty="0"/>
                        <a:t>i</a:t>
                      </a:r>
                      <a:r>
                        <a:rPr sz="1600" dirty="0"/>
                        <a:t>on</a:t>
                      </a:r>
                      <a:r>
                        <a:rPr sz="1600" spc="-5" dirty="0"/>
                        <a:t> </a:t>
                      </a:r>
                      <a:r>
                        <a:rPr sz="1600" dirty="0"/>
                        <a:t>of</a:t>
                      </a:r>
                      <a:r>
                        <a:rPr sz="1600" spc="10" dirty="0"/>
                        <a:t> </a:t>
                      </a:r>
                      <a:r>
                        <a:rPr sz="1600" spc="5" dirty="0"/>
                        <a:t>i</a:t>
                      </a:r>
                      <a:r>
                        <a:rPr sz="1600" dirty="0"/>
                        <a:t>n</a:t>
                      </a:r>
                      <a:r>
                        <a:rPr sz="1600" spc="5" dirty="0"/>
                        <a:t>j</a:t>
                      </a:r>
                      <a:r>
                        <a:rPr sz="1600" dirty="0"/>
                        <a:t>u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ies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72527155"/>
                  </a:ext>
                </a:extLst>
              </a:tr>
              <a:tr h="575840">
                <a:tc>
                  <a:txBody>
                    <a:bodyPr/>
                    <a:lstStyle/>
                    <a:p>
                      <a:pPr marL="90805" marR="238760">
                        <a:lnSpc>
                          <a:spcPct val="100000"/>
                        </a:lnSpc>
                      </a:pPr>
                      <a:r>
                        <a:rPr sz="1600" dirty="0"/>
                        <a:t>HPE,</a:t>
                      </a:r>
                      <a:r>
                        <a:rPr sz="1600" spc="-5" dirty="0"/>
                        <a:t> </a:t>
                      </a:r>
                      <a:r>
                        <a:rPr sz="1600" dirty="0"/>
                        <a:t>MNH,</a:t>
                      </a:r>
                      <a:r>
                        <a:rPr sz="1600" spc="-15" dirty="0"/>
                        <a:t> </a:t>
                      </a:r>
                      <a:r>
                        <a:rPr sz="1600" spc="-5" dirty="0"/>
                        <a:t>TF</a:t>
                      </a:r>
                      <a:r>
                        <a:rPr sz="1600" dirty="0"/>
                        <a:t>I, NCD,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0" marR="136525" indent="-287020">
                        <a:lnSpc>
                          <a:spcPct val="100000"/>
                        </a:lnSpc>
                        <a:buChar char="•"/>
                        <a:tabLst>
                          <a:tab pos="380365" algn="l"/>
                          <a:tab pos="381635" algn="l"/>
                        </a:tabLst>
                      </a:pPr>
                      <a:r>
                        <a:rPr sz="1600" dirty="0"/>
                        <a:t>Po</a:t>
                      </a:r>
                      <a:r>
                        <a:rPr sz="1600" spc="5" dirty="0"/>
                        <a:t>lici</a:t>
                      </a:r>
                      <a:r>
                        <a:rPr sz="1600" dirty="0"/>
                        <a:t>es</a:t>
                      </a:r>
                      <a:r>
                        <a:rPr sz="1600" spc="-10" dirty="0"/>
                        <a:t> </a:t>
                      </a:r>
                      <a:r>
                        <a:rPr sz="1600" dirty="0"/>
                        <a:t>p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omote</a:t>
                      </a:r>
                      <a:r>
                        <a:rPr sz="1600" spc="-5" dirty="0"/>
                        <a:t> </a:t>
                      </a:r>
                      <a:r>
                        <a:rPr sz="1600" dirty="0"/>
                        <a:t>and</a:t>
                      </a:r>
                      <a:r>
                        <a:rPr sz="1600" spc="-5" dirty="0"/>
                        <a:t> </a:t>
                      </a:r>
                      <a:r>
                        <a:rPr sz="1600" dirty="0"/>
                        <a:t>mon</a:t>
                      </a:r>
                      <a:r>
                        <a:rPr sz="1600" spc="5" dirty="0"/>
                        <a:t>i</a:t>
                      </a:r>
                      <a:r>
                        <a:rPr sz="1600" dirty="0"/>
                        <a:t>tor</a:t>
                      </a:r>
                      <a:r>
                        <a:rPr sz="1600" spc="15" dirty="0"/>
                        <a:t> </a:t>
                      </a:r>
                      <a:r>
                        <a:rPr sz="1600" dirty="0"/>
                        <a:t>healthy</a:t>
                      </a:r>
                      <a:r>
                        <a:rPr sz="1600" spc="-10" dirty="0"/>
                        <a:t> </a:t>
                      </a:r>
                      <a:r>
                        <a:rPr sz="1600" dirty="0"/>
                        <a:t>diets</a:t>
                      </a:r>
                      <a:r>
                        <a:rPr sz="1600" spc="5" dirty="0"/>
                        <a:t> </a:t>
                      </a:r>
                      <a:r>
                        <a:rPr sz="1600" dirty="0"/>
                        <a:t>and</a:t>
                      </a:r>
                      <a:r>
                        <a:rPr sz="1600" spc="-5" dirty="0"/>
                        <a:t> </a:t>
                      </a:r>
                      <a:r>
                        <a:rPr sz="1600" dirty="0"/>
                        <a:t>ph</a:t>
                      </a:r>
                      <a:r>
                        <a:rPr sz="1600" spc="-20" dirty="0"/>
                        <a:t>y</a:t>
                      </a:r>
                      <a:r>
                        <a:rPr sz="1600" spc="5" dirty="0"/>
                        <a:t>sic</a:t>
                      </a:r>
                      <a:r>
                        <a:rPr sz="1600" dirty="0"/>
                        <a:t>al</a:t>
                      </a:r>
                      <a:r>
                        <a:rPr sz="1600" spc="5" dirty="0"/>
                        <a:t> </a:t>
                      </a:r>
                      <a:r>
                        <a:rPr sz="1600" dirty="0"/>
                        <a:t>a</a:t>
                      </a:r>
                      <a:r>
                        <a:rPr sz="1600" spc="5" dirty="0"/>
                        <a:t>c</a:t>
                      </a:r>
                      <a:r>
                        <a:rPr sz="1600" dirty="0"/>
                        <a:t>t</a:t>
                      </a:r>
                      <a:r>
                        <a:rPr sz="1600" spc="5" dirty="0"/>
                        <a:t>ivi</a:t>
                      </a:r>
                      <a:r>
                        <a:rPr sz="1600" dirty="0"/>
                        <a:t>t</a:t>
                      </a:r>
                      <a:r>
                        <a:rPr sz="1600" spc="5" dirty="0"/>
                        <a:t>i</a:t>
                      </a:r>
                      <a:r>
                        <a:rPr sz="1600" dirty="0"/>
                        <a:t>e</a:t>
                      </a:r>
                      <a:r>
                        <a:rPr sz="1600" spc="5" dirty="0"/>
                        <a:t>s</a:t>
                      </a:r>
                      <a:r>
                        <a:rPr sz="1600" dirty="0"/>
                        <a:t>,</a:t>
                      </a:r>
                      <a:r>
                        <a:rPr sz="1600" spc="-25" dirty="0"/>
                        <a:t> </a:t>
                      </a:r>
                      <a:r>
                        <a:rPr sz="1600" dirty="0"/>
                        <a:t>and </a:t>
                      </a:r>
                      <a:r>
                        <a:rPr sz="1600" spc="-5" dirty="0"/>
                        <a:t>r</a:t>
                      </a:r>
                      <a:r>
                        <a:rPr sz="1600" dirty="0"/>
                        <a:t>edu</a:t>
                      </a:r>
                      <a:r>
                        <a:rPr sz="1600" spc="5" dirty="0"/>
                        <a:t>c</a:t>
                      </a:r>
                      <a:r>
                        <a:rPr sz="1600" dirty="0"/>
                        <a:t>e</a:t>
                      </a:r>
                      <a:r>
                        <a:rPr sz="1600" spc="10" dirty="0"/>
                        <a:t> </a:t>
                      </a:r>
                      <a:r>
                        <a:rPr sz="1600" dirty="0"/>
                        <a:t>unhea</a:t>
                      </a:r>
                      <a:r>
                        <a:rPr sz="1600" spc="5" dirty="0"/>
                        <a:t>l</a:t>
                      </a:r>
                      <a:r>
                        <a:rPr sz="1600" dirty="0"/>
                        <a:t>thy</a:t>
                      </a:r>
                      <a:r>
                        <a:rPr sz="1600" spc="-10" dirty="0"/>
                        <a:t> </a:t>
                      </a:r>
                      <a:r>
                        <a:rPr sz="1600" dirty="0"/>
                        <a:t>beha</a:t>
                      </a:r>
                      <a:r>
                        <a:rPr sz="1600" spc="5" dirty="0"/>
                        <a:t>vi</a:t>
                      </a:r>
                      <a:r>
                        <a:rPr sz="1600" dirty="0"/>
                        <a:t>ou</a:t>
                      </a:r>
                      <a:r>
                        <a:rPr sz="1600" spc="-5" dirty="0"/>
                        <a:t>r</a:t>
                      </a:r>
                      <a:r>
                        <a:rPr sz="1600" spc="5" dirty="0"/>
                        <a:t>s</a:t>
                      </a:r>
                      <a:r>
                        <a:rPr sz="1600" dirty="0"/>
                        <a:t>,</a:t>
                      </a:r>
                      <a:r>
                        <a:rPr sz="1600" spc="-5" dirty="0"/>
                        <a:t> </a:t>
                      </a:r>
                      <a:r>
                        <a:rPr sz="1600" dirty="0"/>
                        <a:t>e.g.</a:t>
                      </a:r>
                      <a:r>
                        <a:rPr sz="1600" spc="20" dirty="0"/>
                        <a:t> </a:t>
                      </a:r>
                      <a:r>
                        <a:rPr sz="1600" dirty="0"/>
                        <a:t>toba</a:t>
                      </a:r>
                      <a:r>
                        <a:rPr sz="1600" spc="5" dirty="0"/>
                        <a:t>cc</a:t>
                      </a:r>
                      <a:r>
                        <a:rPr sz="1600" dirty="0"/>
                        <a:t>o,</a:t>
                      </a:r>
                      <a:r>
                        <a:rPr sz="1600" spc="10" dirty="0"/>
                        <a:t> </a:t>
                      </a:r>
                      <a:r>
                        <a:rPr sz="1600" dirty="0"/>
                        <a:t>al</a:t>
                      </a:r>
                      <a:r>
                        <a:rPr sz="1600" spc="5" dirty="0"/>
                        <a:t>c</a:t>
                      </a:r>
                      <a:r>
                        <a:rPr sz="1600" dirty="0"/>
                        <a:t>ohol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0278037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13573-9F1F-4E0E-A613-D50388B8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97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01D6E-A6D8-4283-A0CB-1E11A9B5B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mix of capacity and skills required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FDEC50-9E6A-43DD-A9CA-9D2A01FB4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Capacity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670842-619B-4983-9B75-1BFE4EF4C1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55600" marR="5080" indent="-342900">
              <a:buClr>
                <a:srgbClr val="009AA6"/>
              </a:buClr>
              <a:buFont typeface="Wingdings"/>
              <a:buChar char=""/>
              <a:tabLst>
                <a:tab pos="355600" algn="l"/>
              </a:tabLst>
            </a:pPr>
            <a:r>
              <a:rPr lang="en-US" spc="-5" dirty="0">
                <a:latin typeface="Arial"/>
                <a:cs typeface="Arial"/>
              </a:rPr>
              <a:t>Capa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en-US" spc="-5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ty</a:t>
            </a:r>
            <a:r>
              <a:rPr lang="en-US" spc="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to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unde</a:t>
            </a:r>
            <a:r>
              <a:rPr lang="en-US" dirty="0">
                <a:latin typeface="Arial"/>
                <a:cs typeface="Arial"/>
              </a:rPr>
              <a:t>rst</a:t>
            </a:r>
            <a:r>
              <a:rPr lang="en-US" spc="-5" dirty="0">
                <a:latin typeface="Arial"/>
                <a:cs typeface="Arial"/>
              </a:rPr>
              <a:t>and poli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pc="-5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cs</a:t>
            </a:r>
            <a:r>
              <a:rPr lang="en-US" spc="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&amp;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ts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en-US" spc="-5" dirty="0">
                <a:latin typeface="Arial"/>
                <a:cs typeface="Arial"/>
              </a:rPr>
              <a:t>on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pc="-5" dirty="0">
                <a:latin typeface="Arial"/>
                <a:cs typeface="Arial"/>
              </a:rPr>
              <a:t>e</a:t>
            </a:r>
            <a:r>
              <a:rPr lang="en-US" spc="-15" dirty="0">
                <a:latin typeface="Arial"/>
                <a:cs typeface="Arial"/>
              </a:rPr>
              <a:t>x</a:t>
            </a:r>
            <a:r>
              <a:rPr lang="en-US" dirty="0">
                <a:latin typeface="Arial"/>
                <a:cs typeface="Arial"/>
              </a:rPr>
              <a:t>t</a:t>
            </a:r>
          </a:p>
          <a:p>
            <a:pPr marL="355600" marR="5080" indent="-342900">
              <a:spcBef>
                <a:spcPts val="575"/>
              </a:spcBef>
              <a:buClr>
                <a:srgbClr val="009AA6"/>
              </a:buClr>
              <a:buFont typeface="Wingdings"/>
              <a:buChar char=""/>
              <a:tabLst>
                <a:tab pos="355600" algn="l"/>
              </a:tabLst>
            </a:pPr>
            <a:r>
              <a:rPr lang="en-US" spc="-5" dirty="0">
                <a:latin typeface="Arial"/>
                <a:cs typeface="Arial"/>
              </a:rPr>
              <a:t>Capa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en-US" spc="-5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ty</a:t>
            </a:r>
            <a:r>
              <a:rPr lang="en-US" spc="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to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unde</a:t>
            </a:r>
            <a:r>
              <a:rPr lang="en-US" dirty="0">
                <a:latin typeface="Arial"/>
                <a:cs typeface="Arial"/>
              </a:rPr>
              <a:t>rst</a:t>
            </a:r>
            <a:r>
              <a:rPr lang="en-US" spc="-5" dirty="0">
                <a:latin typeface="Arial"/>
                <a:cs typeface="Arial"/>
              </a:rPr>
              <a:t>and 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en-US" spc="-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mm</a:t>
            </a:r>
            <a:r>
              <a:rPr lang="en-US" spc="-5" dirty="0">
                <a:latin typeface="Arial"/>
                <a:cs typeface="Arial"/>
              </a:rPr>
              <a:t>e</a:t>
            </a:r>
            <a:r>
              <a:rPr lang="en-US" dirty="0">
                <a:latin typeface="Arial"/>
                <a:cs typeface="Arial"/>
              </a:rPr>
              <a:t>rc</a:t>
            </a:r>
            <a:r>
              <a:rPr lang="en-US" spc="-5" dirty="0">
                <a:latin typeface="Arial"/>
                <a:cs typeface="Arial"/>
              </a:rPr>
              <a:t>ia</a:t>
            </a:r>
            <a:r>
              <a:rPr lang="en-US" dirty="0">
                <a:latin typeface="Arial"/>
                <a:cs typeface="Arial"/>
              </a:rPr>
              <a:t>l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d</a:t>
            </a:r>
            <a:r>
              <a:rPr lang="en-US" dirty="0">
                <a:latin typeface="Arial"/>
                <a:cs typeface="Arial"/>
              </a:rPr>
              <a:t>r</a:t>
            </a:r>
            <a:r>
              <a:rPr lang="en-US" spc="-5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ve</a:t>
            </a:r>
          </a:p>
          <a:p>
            <a:pPr marL="355600" marR="5080" indent="-342900">
              <a:spcBef>
                <a:spcPts val="575"/>
              </a:spcBef>
              <a:buClr>
                <a:srgbClr val="009AA6"/>
              </a:buClr>
              <a:buFont typeface="Wingdings"/>
              <a:buChar char=""/>
              <a:tabLst>
                <a:tab pos="355600" algn="l"/>
              </a:tabLst>
            </a:pPr>
            <a:r>
              <a:rPr lang="en-US" spc="-5" dirty="0">
                <a:latin typeface="Arial"/>
                <a:cs typeface="Arial"/>
              </a:rPr>
              <a:t>Capa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en-US" spc="-5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ty</a:t>
            </a:r>
            <a:r>
              <a:rPr lang="en-US" spc="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to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unde</a:t>
            </a:r>
            <a:r>
              <a:rPr lang="en-US" dirty="0">
                <a:latin typeface="Arial"/>
                <a:cs typeface="Arial"/>
              </a:rPr>
              <a:t>rst</a:t>
            </a:r>
            <a:r>
              <a:rPr lang="en-US" spc="-5" dirty="0">
                <a:latin typeface="Arial"/>
                <a:cs typeface="Arial"/>
              </a:rPr>
              <a:t>and heal</a:t>
            </a:r>
            <a:r>
              <a:rPr lang="en-US" dirty="0">
                <a:latin typeface="Arial"/>
                <a:cs typeface="Arial"/>
              </a:rPr>
              <a:t>th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en-US" spc="-5" dirty="0">
                <a:latin typeface="Arial"/>
                <a:cs typeface="Arial"/>
              </a:rPr>
              <a:t>a</a:t>
            </a:r>
            <a:r>
              <a:rPr lang="en-US" dirty="0">
                <a:latin typeface="Arial"/>
                <a:cs typeface="Arial"/>
              </a:rPr>
              <a:t>re </a:t>
            </a:r>
            <a:r>
              <a:rPr lang="en-US" spc="-5" dirty="0">
                <a:latin typeface="Arial"/>
                <a:cs typeface="Arial"/>
              </a:rPr>
              <a:t>a</a:t>
            </a:r>
            <a:r>
              <a:rPr lang="en-US" dirty="0">
                <a:latin typeface="Arial"/>
                <a:cs typeface="Arial"/>
              </a:rPr>
              <a:t>s </a:t>
            </a:r>
            <a:r>
              <a:rPr lang="en-US" spc="-5" dirty="0">
                <a:latin typeface="Arial"/>
                <a:cs typeface="Arial"/>
              </a:rPr>
              <a:t>d</a:t>
            </a:r>
            <a:r>
              <a:rPr lang="en-US" dirty="0">
                <a:latin typeface="Arial"/>
                <a:cs typeface="Arial"/>
              </a:rPr>
              <a:t>r</a:t>
            </a:r>
            <a:r>
              <a:rPr lang="en-US" spc="-5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v</a:t>
            </a:r>
            <a:r>
              <a:rPr lang="en-US" spc="-5" dirty="0">
                <a:latin typeface="Arial"/>
                <a:cs typeface="Arial"/>
              </a:rPr>
              <a:t>er</a:t>
            </a:r>
            <a:endParaRPr lang="en-US" dirty="0">
              <a:latin typeface="Arial"/>
              <a:cs typeface="Arial"/>
            </a:endParaRPr>
          </a:p>
          <a:p>
            <a:pPr marL="355600" marR="5080" indent="-342900">
              <a:spcBef>
                <a:spcPts val="575"/>
              </a:spcBef>
              <a:buClr>
                <a:srgbClr val="009AA6"/>
              </a:buClr>
              <a:buFont typeface="Wingdings"/>
              <a:buChar char=""/>
              <a:tabLst>
                <a:tab pos="355600" algn="l"/>
              </a:tabLst>
            </a:pPr>
            <a:r>
              <a:rPr lang="en-US" spc="-5" dirty="0">
                <a:latin typeface="Arial"/>
                <a:cs typeface="Arial"/>
              </a:rPr>
              <a:t>Capa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en-US" spc="-5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ty</a:t>
            </a:r>
            <a:r>
              <a:rPr lang="en-US" spc="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to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unde</a:t>
            </a:r>
            <a:r>
              <a:rPr lang="en-US" dirty="0">
                <a:latin typeface="Arial"/>
                <a:cs typeface="Arial"/>
              </a:rPr>
              <a:t>rst</a:t>
            </a:r>
            <a:r>
              <a:rPr lang="en-US" spc="-5" dirty="0">
                <a:latin typeface="Arial"/>
                <a:cs typeface="Arial"/>
              </a:rPr>
              <a:t>and 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en-US" spc="-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mm</a:t>
            </a:r>
            <a:r>
              <a:rPr lang="en-US" spc="-5" dirty="0">
                <a:latin typeface="Arial"/>
                <a:cs typeface="Arial"/>
              </a:rPr>
              <a:t>uni</a:t>
            </a:r>
            <a:r>
              <a:rPr lang="en-US" dirty="0">
                <a:latin typeface="Arial"/>
                <a:cs typeface="Arial"/>
              </a:rPr>
              <a:t>ty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F9FFC0-2CDC-4B4B-BADD-84AFDB14B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skills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3C6587-55F0-437B-B9C1-9186B5EFC0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55600" marR="361315" indent="-342900">
              <a:spcBef>
                <a:spcPts val="850"/>
              </a:spcBef>
              <a:buClr>
                <a:srgbClr val="009AA6"/>
              </a:buClr>
              <a:buFont typeface="Wingdings"/>
              <a:buChar char=""/>
              <a:tabLst>
                <a:tab pos="355600" algn="l"/>
              </a:tabLst>
            </a:pPr>
            <a:r>
              <a:rPr lang="en-US" spc="-5" dirty="0">
                <a:latin typeface="Arial"/>
                <a:cs typeface="Arial"/>
              </a:rPr>
              <a:t>Ne</a:t>
            </a:r>
            <a:r>
              <a:rPr lang="en-US" dirty="0">
                <a:latin typeface="Arial"/>
                <a:cs typeface="Arial"/>
              </a:rPr>
              <a:t>w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M</a:t>
            </a:r>
            <a:r>
              <a:rPr lang="en-US" spc="-5" dirty="0">
                <a:latin typeface="Arial"/>
                <a:cs typeface="Arial"/>
              </a:rPr>
              <a:t>ind</a:t>
            </a:r>
            <a:r>
              <a:rPr lang="en-US" dirty="0">
                <a:latin typeface="Arial"/>
                <a:cs typeface="Arial"/>
              </a:rPr>
              <a:t>s</a:t>
            </a:r>
            <a:r>
              <a:rPr lang="en-US" spc="-5" dirty="0">
                <a:latin typeface="Arial"/>
                <a:cs typeface="Arial"/>
              </a:rPr>
              <a:t>e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pc="2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n </a:t>
            </a:r>
            <a:r>
              <a:rPr lang="en-US" spc="-5" dirty="0">
                <a:latin typeface="Arial"/>
                <a:cs typeface="Arial"/>
              </a:rPr>
              <a:t>heal</a:t>
            </a:r>
            <a:r>
              <a:rPr lang="en-US" dirty="0">
                <a:latin typeface="Arial"/>
                <a:cs typeface="Arial"/>
              </a:rPr>
              <a:t>th </a:t>
            </a:r>
            <a:r>
              <a:rPr lang="en-US" spc="-5" dirty="0">
                <a:latin typeface="Arial"/>
                <a:cs typeface="Arial"/>
              </a:rPr>
              <a:t>p</a:t>
            </a:r>
            <a:r>
              <a:rPr lang="en-US" dirty="0">
                <a:latin typeface="Arial"/>
                <a:cs typeface="Arial"/>
              </a:rPr>
              <a:t>r</a:t>
            </a:r>
            <a:r>
              <a:rPr lang="en-US" spc="-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m</a:t>
            </a:r>
            <a:r>
              <a:rPr lang="en-US" spc="-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pc="-5" dirty="0">
                <a:latin typeface="Arial"/>
                <a:cs typeface="Arial"/>
              </a:rPr>
              <a:t>io</a:t>
            </a:r>
            <a:r>
              <a:rPr lang="en-US" dirty="0">
                <a:latin typeface="Arial"/>
                <a:cs typeface="Arial"/>
              </a:rPr>
              <a:t>n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spc="-5" dirty="0">
                <a:latin typeface="Arial"/>
                <a:cs typeface="Arial"/>
              </a:rPr>
              <a:t>ad</a:t>
            </a:r>
            <a:r>
              <a:rPr lang="en-US" dirty="0">
                <a:latin typeface="Arial"/>
                <a:cs typeface="Arial"/>
              </a:rPr>
              <a:t>v</a:t>
            </a:r>
            <a:r>
              <a:rPr lang="en-US" spc="-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en-US" spc="-5" dirty="0">
                <a:latin typeface="Arial"/>
                <a:cs typeface="Arial"/>
              </a:rPr>
              <a:t>a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en-US" spc="-180" dirty="0">
                <a:latin typeface="Arial"/>
                <a:cs typeface="Arial"/>
              </a:rPr>
              <a:t>y</a:t>
            </a:r>
            <a:r>
              <a:rPr lang="en-US" dirty="0">
                <a:latin typeface="Arial"/>
                <a:cs typeface="Arial"/>
              </a:rPr>
              <a:t>, m</a:t>
            </a:r>
            <a:r>
              <a:rPr lang="en-US" spc="-5" dirty="0">
                <a:latin typeface="Arial"/>
                <a:cs typeface="Arial"/>
              </a:rPr>
              <a:t>edia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pc="-5" dirty="0">
                <a:latin typeface="Arial"/>
                <a:cs typeface="Arial"/>
              </a:rPr>
              <a:t>o</a:t>
            </a:r>
            <a:r>
              <a:rPr lang="en-US" spc="-130" dirty="0">
                <a:latin typeface="Arial"/>
                <a:cs typeface="Arial"/>
              </a:rPr>
              <a:t>r</a:t>
            </a:r>
            <a:r>
              <a:rPr lang="en-US" dirty="0">
                <a:latin typeface="Arial"/>
                <a:cs typeface="Arial"/>
              </a:rPr>
              <a:t>,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an</a:t>
            </a:r>
            <a:r>
              <a:rPr lang="en-US" dirty="0">
                <a:latin typeface="Arial"/>
                <a:cs typeface="Arial"/>
              </a:rPr>
              <a:t>d </a:t>
            </a:r>
            <a:r>
              <a:rPr lang="en-US" spc="-5" dirty="0">
                <a:latin typeface="Arial"/>
                <a:cs typeface="Arial"/>
              </a:rPr>
              <a:t>enable)</a:t>
            </a:r>
            <a:endParaRPr lang="en-US" dirty="0">
              <a:latin typeface="Arial"/>
              <a:cs typeface="Arial"/>
            </a:endParaRPr>
          </a:p>
          <a:p>
            <a:pPr marL="355600" indent="-342900">
              <a:spcBef>
                <a:spcPts val="575"/>
              </a:spcBef>
              <a:buClr>
                <a:srgbClr val="009AA6"/>
              </a:buClr>
              <a:buFont typeface="Wingdings"/>
              <a:buChar char=""/>
              <a:tabLst>
                <a:tab pos="355600" algn="l"/>
              </a:tabLst>
            </a:pPr>
            <a:r>
              <a:rPr lang="en-US" spc="-5" dirty="0">
                <a:latin typeface="Arial"/>
                <a:cs typeface="Arial"/>
              </a:rPr>
              <a:t>Fa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en-US" spc="-5" dirty="0">
                <a:latin typeface="Arial"/>
                <a:cs typeface="Arial"/>
              </a:rPr>
              <a:t>ili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pc="-5" dirty="0">
                <a:latin typeface="Arial"/>
                <a:cs typeface="Arial"/>
              </a:rPr>
              <a:t>a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pc="-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r</a:t>
            </a:r>
            <a:r>
              <a:rPr lang="en-US" spc="2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spc="-5" dirty="0">
                <a:latin typeface="Arial"/>
                <a:cs typeface="Arial"/>
              </a:rPr>
              <a:t>a</a:t>
            </a:r>
            <a:r>
              <a:rPr lang="en-US" dirty="0">
                <a:latin typeface="Arial"/>
                <a:cs typeface="Arial"/>
              </a:rPr>
              <a:t>rt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&gt;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sc</a:t>
            </a:r>
            <a:r>
              <a:rPr lang="en-US" spc="-5" dirty="0">
                <a:latin typeface="Arial"/>
                <a:cs typeface="Arial"/>
              </a:rPr>
              <a:t>ien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en-US" spc="-5" dirty="0">
                <a:latin typeface="Arial"/>
                <a:cs typeface="Arial"/>
              </a:rPr>
              <a:t>e)</a:t>
            </a:r>
            <a:endParaRPr lang="en-US" dirty="0">
              <a:latin typeface="Arial"/>
              <a:cs typeface="Arial"/>
            </a:endParaRPr>
          </a:p>
          <a:p>
            <a:pPr marL="355600" marR="5080" indent="-342900">
              <a:spcBef>
                <a:spcPts val="575"/>
              </a:spcBef>
              <a:buClr>
                <a:srgbClr val="009AA6"/>
              </a:buClr>
              <a:buFont typeface="Wingdings"/>
              <a:buChar char=""/>
              <a:tabLst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M</a:t>
            </a:r>
            <a:r>
              <a:rPr lang="en-US" spc="-5" dirty="0">
                <a:latin typeface="Arial"/>
                <a:cs typeface="Arial"/>
              </a:rPr>
              <a:t>anag</a:t>
            </a:r>
            <a:r>
              <a:rPr lang="en-US" dirty="0">
                <a:latin typeface="Arial"/>
                <a:cs typeface="Arial"/>
              </a:rPr>
              <a:t>e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wi</a:t>
            </a:r>
            <a:r>
              <a:rPr lang="en-US" dirty="0">
                <a:latin typeface="Arial"/>
                <a:cs typeface="Arial"/>
              </a:rPr>
              <a:t>ck</a:t>
            </a:r>
            <a:r>
              <a:rPr lang="en-US" spc="-5" dirty="0">
                <a:latin typeface="Arial"/>
                <a:cs typeface="Arial"/>
              </a:rPr>
              <a:t>e</a:t>
            </a:r>
            <a:r>
              <a:rPr lang="en-US" dirty="0">
                <a:latin typeface="Arial"/>
                <a:cs typeface="Arial"/>
              </a:rPr>
              <a:t>d</a:t>
            </a:r>
            <a:r>
              <a:rPr lang="en-US" spc="2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p</a:t>
            </a:r>
            <a:r>
              <a:rPr lang="en-US" dirty="0">
                <a:latin typeface="Arial"/>
                <a:cs typeface="Arial"/>
              </a:rPr>
              <a:t>r</a:t>
            </a:r>
            <a:r>
              <a:rPr lang="en-US" spc="-5" dirty="0">
                <a:latin typeface="Arial"/>
                <a:cs typeface="Arial"/>
              </a:rPr>
              <a:t>oble</a:t>
            </a:r>
            <a:r>
              <a:rPr lang="en-US" dirty="0">
                <a:latin typeface="Arial"/>
                <a:cs typeface="Arial"/>
              </a:rPr>
              <a:t>ms </a:t>
            </a:r>
            <a:r>
              <a:rPr lang="en-US" spc="-5" dirty="0">
                <a:latin typeface="Arial"/>
                <a:cs typeface="Arial"/>
              </a:rPr>
              <a:t>an</a:t>
            </a:r>
            <a:r>
              <a:rPr lang="en-US" dirty="0">
                <a:latin typeface="Arial"/>
                <a:cs typeface="Arial"/>
              </a:rPr>
              <a:t>d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en-US" spc="-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m</a:t>
            </a:r>
            <a:r>
              <a:rPr lang="en-US" spc="-5" dirty="0">
                <a:latin typeface="Arial"/>
                <a:cs typeface="Arial"/>
              </a:rPr>
              <a:t>ple</a:t>
            </a:r>
            <a:r>
              <a:rPr lang="en-US" spc="-15" dirty="0">
                <a:latin typeface="Arial"/>
                <a:cs typeface="Arial"/>
              </a:rPr>
              <a:t>x</a:t>
            </a:r>
            <a:r>
              <a:rPr lang="en-US" spc="-5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ty</a:t>
            </a:r>
          </a:p>
          <a:p>
            <a:pPr marL="355600" marR="41910" indent="-342900">
              <a:spcBef>
                <a:spcPts val="575"/>
              </a:spcBef>
              <a:buClr>
                <a:srgbClr val="009AA6"/>
              </a:buClr>
              <a:buFont typeface="Wingdings"/>
              <a:buChar char=""/>
              <a:tabLst>
                <a:tab pos="355600" algn="l"/>
              </a:tabLst>
            </a:pPr>
            <a:r>
              <a:rPr lang="en-US" spc="-5" dirty="0">
                <a:latin typeface="Arial"/>
                <a:cs typeface="Arial"/>
              </a:rPr>
              <a:t>Coo</a:t>
            </a:r>
            <a:r>
              <a:rPr lang="en-US" dirty="0">
                <a:latin typeface="Arial"/>
                <a:cs typeface="Arial"/>
              </a:rPr>
              <a:t>r</a:t>
            </a:r>
            <a:r>
              <a:rPr lang="en-US" spc="-5" dirty="0">
                <a:latin typeface="Arial"/>
                <a:cs typeface="Arial"/>
              </a:rPr>
              <a:t>dina</a:t>
            </a:r>
            <a:r>
              <a:rPr lang="en-US" dirty="0">
                <a:latin typeface="Arial"/>
                <a:cs typeface="Arial"/>
              </a:rPr>
              <a:t>te</a:t>
            </a:r>
            <a:r>
              <a:rPr lang="en-US" spc="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f</a:t>
            </a:r>
            <a:r>
              <a:rPr lang="en-US" spc="-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r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pc="-5" dirty="0">
                <a:latin typeface="Arial"/>
                <a:cs typeface="Arial"/>
              </a:rPr>
              <a:t>h</a:t>
            </a:r>
            <a:r>
              <a:rPr lang="en-US" dirty="0">
                <a:latin typeface="Arial"/>
                <a:cs typeface="Arial"/>
              </a:rPr>
              <a:t>e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whole</a:t>
            </a:r>
            <a:r>
              <a:rPr lang="en-US" dirty="0">
                <a:latin typeface="Arial"/>
                <a:cs typeface="Arial"/>
              </a:rPr>
              <a:t>- s</a:t>
            </a:r>
            <a:r>
              <a:rPr lang="en-US" spc="-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en-US" spc="-5" dirty="0">
                <a:latin typeface="Arial"/>
                <a:cs typeface="Arial"/>
              </a:rPr>
              <a:t>ie</a:t>
            </a:r>
            <a:r>
              <a:rPr lang="en-US" dirty="0">
                <a:latin typeface="Arial"/>
                <a:cs typeface="Arial"/>
              </a:rPr>
              <a:t>ty/</a:t>
            </a:r>
            <a:r>
              <a:rPr lang="en-US" spc="-5" dirty="0">
                <a:latin typeface="Arial"/>
                <a:cs typeface="Arial"/>
              </a:rPr>
              <a:t>in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pc="-5" dirty="0">
                <a:latin typeface="Arial"/>
                <a:cs typeface="Arial"/>
              </a:rPr>
              <a:t>e</a:t>
            </a:r>
            <a:r>
              <a:rPr lang="en-US" dirty="0">
                <a:latin typeface="Arial"/>
                <a:cs typeface="Arial"/>
              </a:rPr>
              <a:t>rs</a:t>
            </a:r>
            <a:r>
              <a:rPr lang="en-US" spc="-5" dirty="0">
                <a:latin typeface="Arial"/>
                <a:cs typeface="Arial"/>
              </a:rPr>
              <a:t>e</a:t>
            </a:r>
            <a:r>
              <a:rPr lang="en-US" dirty="0">
                <a:latin typeface="Arial"/>
                <a:cs typeface="Arial"/>
              </a:rPr>
              <a:t>ct</a:t>
            </a:r>
            <a:r>
              <a:rPr lang="en-US" spc="-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r</a:t>
            </a:r>
            <a:r>
              <a:rPr lang="en-US" spc="-5" dirty="0">
                <a:latin typeface="Arial"/>
                <a:cs typeface="Arial"/>
              </a:rPr>
              <a:t>al response 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5DB4F-6A75-4CF4-B2CB-0BEE3112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95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57048-7BE9-44F1-9FDA-077F5AEE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299856"/>
            <a:ext cx="10058400" cy="1025362"/>
          </a:xfrm>
        </p:spPr>
        <p:txBody>
          <a:bodyPr>
            <a:normAutofit fontScale="90000"/>
          </a:bodyPr>
          <a:lstStyle/>
          <a:p>
            <a:r>
              <a:rPr lang="en-US" dirty="0"/>
              <a:t>Status of multisectoral actions in SEAR Countries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7A1CEDD-EB6F-476B-91C3-271953EC27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119924"/>
              </p:ext>
            </p:extLst>
          </p:nvPr>
        </p:nvGraphicFramePr>
        <p:xfrm>
          <a:off x="291548" y="1179443"/>
          <a:ext cx="11608904" cy="5098475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1417982">
                  <a:extLst>
                    <a:ext uri="{9D8B030D-6E8A-4147-A177-3AD203B41FA5}">
                      <a16:colId xmlns:a16="http://schemas.microsoft.com/office/drawing/2014/main" val="2590639361"/>
                    </a:ext>
                  </a:extLst>
                </a:gridCol>
                <a:gridCol w="3737113">
                  <a:extLst>
                    <a:ext uri="{9D8B030D-6E8A-4147-A177-3AD203B41FA5}">
                      <a16:colId xmlns:a16="http://schemas.microsoft.com/office/drawing/2014/main" val="3088974221"/>
                    </a:ext>
                  </a:extLst>
                </a:gridCol>
                <a:gridCol w="3167270">
                  <a:extLst>
                    <a:ext uri="{9D8B030D-6E8A-4147-A177-3AD203B41FA5}">
                      <a16:colId xmlns:a16="http://schemas.microsoft.com/office/drawing/2014/main" val="3123073344"/>
                    </a:ext>
                  </a:extLst>
                </a:gridCol>
                <a:gridCol w="3286539">
                  <a:extLst>
                    <a:ext uri="{9D8B030D-6E8A-4147-A177-3AD203B41FA5}">
                      <a16:colId xmlns:a16="http://schemas.microsoft.com/office/drawing/2014/main" val="1181209270"/>
                    </a:ext>
                  </a:extLst>
                </a:gridCol>
              </a:tblGrid>
              <a:tr h="642329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Country </a:t>
                      </a:r>
                      <a:endParaRPr lang="en-US" sz="1800" b="1" dirty="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National Multisectoral NCD Governance  Committee</a:t>
                      </a:r>
                      <a:endParaRPr lang="en-US" sz="1800" b="1" dirty="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Nature of leadership</a:t>
                      </a:r>
                      <a:endParaRPr lang="en-US" sz="1800" b="1" dirty="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Meeting of  national governance committee</a:t>
                      </a:r>
                      <a:endParaRPr lang="en-US" sz="1800" b="1" dirty="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extLst>
                  <a:ext uri="{0D108BD9-81ED-4DB2-BD59-A6C34878D82A}">
                    <a16:rowId xmlns:a16="http://schemas.microsoft.com/office/drawing/2014/main" val="2310312034"/>
                  </a:ext>
                </a:extLst>
              </a:tr>
              <a:tr h="642329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Bangladesh </a:t>
                      </a:r>
                      <a:endParaRPr lang="en-US" sz="1600" b="1" dirty="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National Multisectoral NCD Coordination Committee: </a:t>
                      </a:r>
                    </a:p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Established in 2018 </a:t>
                      </a:r>
                      <a:endParaRPr lang="en-US" sz="1600" dirty="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Political: health minister </a:t>
                      </a:r>
                      <a:endParaRPr lang="en-US" sz="1600" dirty="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Not convened </a:t>
                      </a:r>
                      <a:endParaRPr lang="en-US" sz="1600" dirty="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extLst>
                  <a:ext uri="{0D108BD9-81ED-4DB2-BD59-A6C34878D82A}">
                    <a16:rowId xmlns:a16="http://schemas.microsoft.com/office/drawing/2014/main" val="1642806104"/>
                  </a:ext>
                </a:extLst>
              </a:tr>
              <a:tr h="385398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Bhutan </a:t>
                      </a:r>
                      <a:endParaRPr lang="en-US" sz="1600" b="1" dirty="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National Steering Committee: </a:t>
                      </a:r>
                    </a:p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Established in 2015 </a:t>
                      </a:r>
                      <a:endParaRPr lang="en-US" sz="1600" dirty="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Political: health minister </a:t>
                      </a:r>
                      <a:endParaRPr lang="en-US" sz="160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Irregular meetings </a:t>
                      </a:r>
                      <a:endParaRPr lang="en-US" sz="160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extLst>
                  <a:ext uri="{0D108BD9-81ED-4DB2-BD59-A6C34878D82A}">
                    <a16:rowId xmlns:a16="http://schemas.microsoft.com/office/drawing/2014/main" val="3581826046"/>
                  </a:ext>
                </a:extLst>
              </a:tr>
              <a:tr h="256931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DPR Korea </a:t>
                      </a:r>
                      <a:endParaRPr lang="en-US" sz="1600" b="1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Established </a:t>
                      </a:r>
                      <a:endParaRPr lang="en-US" sz="160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Political: health minister </a:t>
                      </a:r>
                      <a:endParaRPr lang="en-US" sz="160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Sensitization workshop </a:t>
                      </a:r>
                      <a:endParaRPr lang="en-US" sz="1600" dirty="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extLst>
                  <a:ext uri="{0D108BD9-81ED-4DB2-BD59-A6C34878D82A}">
                    <a16:rowId xmlns:a16="http://schemas.microsoft.com/office/drawing/2014/main" val="1400933860"/>
                  </a:ext>
                </a:extLst>
              </a:tr>
              <a:tr h="385398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India </a:t>
                      </a:r>
                      <a:endParaRPr lang="en-US" sz="1600" b="1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Established in 2018 </a:t>
                      </a:r>
                      <a:endParaRPr lang="en-US" sz="1600" dirty="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Executive-led: Cabinet Secretary  </a:t>
                      </a:r>
                      <a:endParaRPr lang="en-US" sz="160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Issue-based meetings of relevant ministries </a:t>
                      </a:r>
                      <a:endParaRPr lang="en-US" sz="160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extLst>
                  <a:ext uri="{0D108BD9-81ED-4DB2-BD59-A6C34878D82A}">
                    <a16:rowId xmlns:a16="http://schemas.microsoft.com/office/drawing/2014/main" val="2765503004"/>
                  </a:ext>
                </a:extLst>
              </a:tr>
              <a:tr h="385398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Indonesia </a:t>
                      </a:r>
                      <a:endParaRPr lang="en-US" sz="1600" b="1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 MSAP; </a:t>
                      </a:r>
                    </a:p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yet to establish </a:t>
                      </a:r>
                      <a:endParaRPr lang="en-US" sz="1600" dirty="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Executive-led (proposed) </a:t>
                      </a:r>
                      <a:endParaRPr lang="en-US" sz="160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Meetings of relevant health sector agencies </a:t>
                      </a:r>
                      <a:endParaRPr lang="en-US" sz="1600" dirty="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extLst>
                  <a:ext uri="{0D108BD9-81ED-4DB2-BD59-A6C34878D82A}">
                    <a16:rowId xmlns:a16="http://schemas.microsoft.com/office/drawing/2014/main" val="584430725"/>
                  </a:ext>
                </a:extLst>
              </a:tr>
              <a:tr h="385398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Maldives </a:t>
                      </a:r>
                      <a:endParaRPr lang="en-US" sz="1600" b="1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NCD Steering Committee: </a:t>
                      </a:r>
                    </a:p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Established in 2017 </a:t>
                      </a:r>
                      <a:endParaRPr lang="en-US" sz="160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Political: health &amp; public media ministers </a:t>
                      </a:r>
                      <a:endParaRPr lang="en-US" sz="1600" dirty="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Regular meetings </a:t>
                      </a:r>
                      <a:endParaRPr lang="en-US" sz="160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extLst>
                  <a:ext uri="{0D108BD9-81ED-4DB2-BD59-A6C34878D82A}">
                    <a16:rowId xmlns:a16="http://schemas.microsoft.com/office/drawing/2014/main" val="2988176627"/>
                  </a:ext>
                </a:extLst>
              </a:tr>
              <a:tr h="358215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Myanmar </a:t>
                      </a:r>
                      <a:endParaRPr lang="en-US" sz="1600" b="1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 MSAP; </a:t>
                      </a:r>
                    </a:p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yet to establish </a:t>
                      </a:r>
                      <a:endParaRPr lang="en-US" sz="160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Executive-led (proposed) </a:t>
                      </a:r>
                      <a:endParaRPr lang="en-US" sz="1600" dirty="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Sensitization workshop </a:t>
                      </a:r>
                      <a:endParaRPr lang="en-US" sz="160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extLst>
                  <a:ext uri="{0D108BD9-81ED-4DB2-BD59-A6C34878D82A}">
                    <a16:rowId xmlns:a16="http://schemas.microsoft.com/office/drawing/2014/main" val="1511023488"/>
                  </a:ext>
                </a:extLst>
              </a:tr>
              <a:tr h="385398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Nepal </a:t>
                      </a:r>
                      <a:endParaRPr lang="en-US" sz="1600" b="1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National Steering Committee for NCDs: Established in 2014 </a:t>
                      </a:r>
                      <a:endParaRPr lang="en-US" sz="160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Executive: health secretary </a:t>
                      </a:r>
                      <a:endParaRPr lang="en-US" sz="160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Two meetings </a:t>
                      </a:r>
                      <a:endParaRPr lang="en-US" sz="160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extLst>
                  <a:ext uri="{0D108BD9-81ED-4DB2-BD59-A6C34878D82A}">
                    <a16:rowId xmlns:a16="http://schemas.microsoft.com/office/drawing/2014/main" val="2893400352"/>
                  </a:ext>
                </a:extLst>
              </a:tr>
              <a:tr h="385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</a:rPr>
                        <a:t>Sri</a:t>
                      </a:r>
                      <a:r>
                        <a:rPr lang="en-US" sz="1600" b="1" spc="30">
                          <a:effectLst/>
                        </a:rPr>
                        <a:t> </a:t>
                      </a:r>
                      <a:r>
                        <a:rPr lang="en-US" sz="1600" b="1">
                          <a:effectLst/>
                        </a:rPr>
                        <a:t>Lanka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National</a:t>
                      </a:r>
                      <a:r>
                        <a:rPr lang="en-US" sz="1600" spc="12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NCD</a:t>
                      </a:r>
                      <a:r>
                        <a:rPr lang="en-US" sz="1600" spc="12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Council:</a:t>
                      </a:r>
                      <a:r>
                        <a:rPr lang="en-US" sz="1600" spc="-235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Established in</a:t>
                      </a:r>
                      <a:r>
                        <a:rPr lang="en-US" sz="1600" spc="13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2017</a:t>
                      </a:r>
                      <a:endParaRPr lang="en-US" sz="160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Political:</a:t>
                      </a:r>
                      <a:r>
                        <a:rPr lang="en-US" sz="1600" spc="-4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health minister</a:t>
                      </a:r>
                      <a:endParaRPr lang="en-US" sz="1600" dirty="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Regular</a:t>
                      </a:r>
                      <a:r>
                        <a:rPr lang="en-US" sz="1600" spc="7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meetings</a:t>
                      </a:r>
                      <a:endParaRPr lang="en-US" sz="160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extLst>
                  <a:ext uri="{0D108BD9-81ED-4DB2-BD59-A6C34878D82A}">
                    <a16:rowId xmlns:a16="http://schemas.microsoft.com/office/drawing/2014/main" val="1741496313"/>
                  </a:ext>
                </a:extLst>
              </a:tr>
              <a:tr h="513864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Thailand</a:t>
                      </a:r>
                      <a:endParaRPr lang="en-US" sz="1600" b="1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National NCD</a:t>
                      </a:r>
                      <a:r>
                        <a:rPr lang="en-US" sz="1600" spc="-9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Coordination</a:t>
                      </a:r>
                      <a:r>
                        <a:rPr lang="en-US" sz="1600" spc="-185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Committee:</a:t>
                      </a:r>
                      <a:r>
                        <a:rPr lang="en-US" sz="1600" spc="-215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Established in</a:t>
                      </a:r>
                      <a:r>
                        <a:rPr lang="en-US" sz="1600" spc="175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2018</a:t>
                      </a:r>
                      <a:endParaRPr lang="en-US" sz="160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Political:</a:t>
                      </a:r>
                      <a:r>
                        <a:rPr lang="en-US" sz="1600" spc="-4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health minister</a:t>
                      </a:r>
                      <a:endParaRPr lang="en-US" sz="1600" dirty="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Regular</a:t>
                      </a:r>
                      <a:r>
                        <a:rPr lang="en-US" sz="1600" spc="7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meetings</a:t>
                      </a:r>
                      <a:endParaRPr lang="en-US" sz="1600" dirty="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extLst>
                  <a:ext uri="{0D108BD9-81ED-4DB2-BD59-A6C34878D82A}">
                    <a16:rowId xmlns:a16="http://schemas.microsoft.com/office/drawing/2014/main" val="3506344723"/>
                  </a:ext>
                </a:extLst>
              </a:tr>
              <a:tr h="372419"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Timor-Leste</a:t>
                      </a:r>
                      <a:endParaRPr lang="en-US" sz="1600" b="1" dirty="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64770" marR="0" eaLnBrk="0" hangingPunct="0">
                        <a:lnSpc>
                          <a:spcPts val="133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</a:t>
                      </a:r>
                      <a:r>
                        <a:rPr lang="en-US" sz="1600" spc="55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MSAP;</a:t>
                      </a:r>
                    </a:p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yet to</a:t>
                      </a:r>
                      <a:r>
                        <a:rPr lang="en-US" sz="1600" spc="10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establish.</a:t>
                      </a:r>
                      <a:endParaRPr lang="en-US" sz="160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Political leadership (proposed)</a:t>
                      </a:r>
                      <a:endParaRPr lang="en-US" sz="1600" dirty="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Not</a:t>
                      </a:r>
                      <a:r>
                        <a:rPr lang="en-US" sz="1600" spc="5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applicable</a:t>
                      </a:r>
                      <a:endParaRPr lang="en-US" sz="1600" dirty="0">
                        <a:effectLst/>
                        <a:latin typeface="Frugal San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extLst>
                  <a:ext uri="{0D108BD9-81ED-4DB2-BD59-A6C34878D82A}">
                    <a16:rowId xmlns:a16="http://schemas.microsoft.com/office/drawing/2014/main" val="1293619117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9E4A5-44AF-421C-AF8B-DE200F19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83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C2B611-46A6-4F93-A6DD-6B889E9B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905" y="1096468"/>
            <a:ext cx="10766169" cy="453985"/>
          </a:xfrm>
        </p:spPr>
        <p:txBody>
          <a:bodyPr>
            <a:noAutofit/>
          </a:bodyPr>
          <a:lstStyle/>
          <a:p>
            <a:r>
              <a:rPr lang="en-US" sz="3600" dirty="0"/>
              <a:t>National Multisectoral Action Plan for prevention and control of common NCDs (2017-2022)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958552"/>
            <a:ext cx="1312025" cy="365125"/>
          </a:xfrm>
        </p:spPr>
        <p:txBody>
          <a:bodyPr/>
          <a:lstStyle/>
          <a:p>
            <a:fld id="{C5C45D00-3643-4458-896F-4BE7599D175B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559586" y="1778105"/>
            <a:ext cx="2232248" cy="1041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Standing Committee of Secretaries</a:t>
            </a:r>
          </a:p>
          <a:p>
            <a:pPr algn="ctr"/>
            <a:r>
              <a:rPr lang="en-US" sz="1200" dirty="0"/>
              <a:t>Chaired by Cabinet Secretary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72901" y="3285337"/>
            <a:ext cx="223224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Inter-Ministerial Committee</a:t>
            </a:r>
          </a:p>
          <a:p>
            <a:pPr algn="ctr"/>
            <a:r>
              <a:rPr lang="en-US" sz="1200" dirty="0"/>
              <a:t>Chaired by Secretary (H&amp;FW)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43944" y="5079895"/>
            <a:ext cx="223224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Technical Advisory Group</a:t>
            </a:r>
          </a:p>
          <a:p>
            <a:pPr algn="ctr"/>
            <a:r>
              <a:rPr lang="en-US" sz="1200" dirty="0"/>
              <a:t>Chaired by JS (NCD)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43944" y="3070767"/>
            <a:ext cx="223224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MoHFW</a:t>
            </a:r>
          </a:p>
          <a:p>
            <a:pPr algn="ctr"/>
            <a:r>
              <a:rPr lang="en-US" dirty="0"/>
              <a:t>Central NCD Division</a:t>
            </a:r>
          </a:p>
          <a:p>
            <a:pPr algn="ctr"/>
            <a:r>
              <a:rPr lang="en-US" sz="1200" dirty="0"/>
              <a:t>DGHS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88612" y="5079895"/>
            <a:ext cx="223224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Health Promotion Society of India</a:t>
            </a:r>
          </a:p>
          <a:p>
            <a:pPr algn="ctr"/>
            <a:r>
              <a:rPr lang="en-US" sz="1200" dirty="0"/>
              <a:t>Chairman  AS (Health)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688288" y="4215799"/>
            <a:ext cx="22322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Civil Society Organization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688288" y="4808430"/>
            <a:ext cx="22322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Private Sector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688288" y="5399104"/>
            <a:ext cx="22322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UN agencies and Development partners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688288" y="5952115"/>
            <a:ext cx="22322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Other stakeholders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43944" y="1839535"/>
            <a:ext cx="22322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State Governments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107668" y="2415599"/>
            <a:ext cx="0" cy="576064"/>
          </a:xfrm>
          <a:prstGeom prst="straightConnector1">
            <a:avLst/>
          </a:prstGeom>
          <a:ln w="635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30628" y="4467827"/>
            <a:ext cx="0" cy="540060"/>
          </a:xfrm>
          <a:prstGeom prst="straightConnector1">
            <a:avLst/>
          </a:prstGeom>
          <a:ln w="635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675710" y="4447991"/>
            <a:ext cx="0" cy="540060"/>
          </a:xfrm>
          <a:prstGeom prst="straightConnector1">
            <a:avLst/>
          </a:prstGeom>
          <a:ln w="635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699686" y="2703631"/>
            <a:ext cx="0" cy="576064"/>
          </a:xfrm>
          <a:prstGeom prst="straightConnector1">
            <a:avLst/>
          </a:prstGeom>
          <a:ln w="635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596287" y="5797822"/>
            <a:ext cx="576064" cy="0"/>
          </a:xfrm>
          <a:prstGeom prst="straightConnector1">
            <a:avLst/>
          </a:prstGeom>
          <a:ln w="635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664240" y="3682835"/>
            <a:ext cx="576064" cy="0"/>
          </a:xfrm>
          <a:prstGeom prst="straightConnector1">
            <a:avLst/>
          </a:prstGeom>
          <a:ln w="635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376193" y="4215799"/>
            <a:ext cx="999729" cy="792088"/>
          </a:xfrm>
          <a:prstGeom prst="straightConnector1">
            <a:avLst/>
          </a:prstGeom>
          <a:ln w="635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8002129" y="4467827"/>
            <a:ext cx="513717" cy="720080"/>
          </a:xfrm>
          <a:prstGeom prst="straightConnector1">
            <a:avLst/>
          </a:prstGeom>
          <a:ln w="635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006915" y="5439935"/>
            <a:ext cx="513716" cy="0"/>
          </a:xfrm>
          <a:prstGeom prst="straightConnector1">
            <a:avLst/>
          </a:prstGeom>
          <a:ln w="635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8046205" y="5691963"/>
            <a:ext cx="513716" cy="0"/>
          </a:xfrm>
          <a:prstGeom prst="straightConnector1">
            <a:avLst/>
          </a:prstGeom>
          <a:ln w="635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 flipH="1" flipV="1">
            <a:off x="7917839" y="5853392"/>
            <a:ext cx="770449" cy="555192"/>
          </a:xfrm>
          <a:prstGeom prst="straightConnector1">
            <a:avLst/>
          </a:prstGeom>
          <a:ln w="635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91917F46-5368-45AF-A359-DB2BF4C3BE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751" y="1359543"/>
            <a:ext cx="1730368" cy="2491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484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3" y="-404593"/>
            <a:ext cx="10058400" cy="1450757"/>
          </a:xfrm>
        </p:spPr>
        <p:txBody>
          <a:bodyPr/>
          <a:lstStyle/>
          <a:p>
            <a:pPr algn="ctr"/>
            <a:r>
              <a:rPr lang="en-US" dirty="0" smtClean="0"/>
              <a:t>Key features of NMAP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340" y="1150667"/>
            <a:ext cx="9535886" cy="490417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2C60-90A8-4C01-93E4-33AA5E6838BA}" type="datetime3">
              <a:rPr lang="en-US" smtClean="0"/>
              <a:t>22 March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09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BF876E-1B26-4CC4-984B-270477A1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Thai Health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04" y="1845734"/>
            <a:ext cx="6997148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Established by Health Promotion Foundation Act; funding mechanism  draws upon a 2 percent surcharge levied on alcohol and tobacco excise tax</a:t>
            </a:r>
          </a:p>
          <a:p>
            <a:r>
              <a:rPr lang="en-US" dirty="0"/>
              <a:t>collaborates with all sectors of the society, from the national to the grassroots level, and is the most notable organization for health promotion </a:t>
            </a:r>
          </a:p>
          <a:p>
            <a:r>
              <a:rPr lang="en-US" dirty="0"/>
              <a:t>Plan under Thai Health foundation:</a:t>
            </a:r>
          </a:p>
          <a:p>
            <a:pPr lvl="1"/>
            <a:r>
              <a:rPr lang="en-US" dirty="0"/>
              <a:t>Tobacco &amp; alcohol and substance abuse  control plan</a:t>
            </a:r>
          </a:p>
          <a:p>
            <a:pPr lvl="1"/>
            <a:r>
              <a:rPr lang="en-US" dirty="0"/>
              <a:t>road safety and disaster management plan</a:t>
            </a:r>
          </a:p>
          <a:p>
            <a:pPr lvl="1"/>
            <a:r>
              <a:rPr lang="en-US" dirty="0"/>
              <a:t>health promotion plan for vulnerable populations including healthy child, youth, and family promotion plan</a:t>
            </a:r>
          </a:p>
          <a:p>
            <a:pPr lvl="1"/>
            <a:r>
              <a:rPr lang="en-US" dirty="0"/>
              <a:t>healthy community strengthening plan</a:t>
            </a:r>
          </a:p>
          <a:p>
            <a:pPr lvl="1"/>
            <a:r>
              <a:rPr lang="en-US" dirty="0"/>
              <a:t>health promotion in organizations plan</a:t>
            </a:r>
          </a:p>
          <a:p>
            <a:pPr lvl="1"/>
            <a:r>
              <a:rPr lang="en-US" dirty="0"/>
              <a:t>healthy media system and spiritual health pathway promotion plan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52" y="132522"/>
            <a:ext cx="4863548" cy="5869815"/>
          </a:xfrm>
        </p:spPr>
      </p:pic>
      <p:sp>
        <p:nvSpPr>
          <p:cNvPr id="7" name="Rounded Rectangle 6"/>
          <p:cNvSpPr/>
          <p:nvPr/>
        </p:nvSpPr>
        <p:spPr>
          <a:xfrm>
            <a:off x="3779303" y="5943600"/>
            <a:ext cx="82089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Resource centre – act as repository  for contemporary on healthy lifestyle</a:t>
            </a:r>
          </a:p>
          <a:p>
            <a:pPr algn="ctr"/>
            <a:r>
              <a:rPr lang="en-US" dirty="0"/>
              <a:t>Networking with International Health Societies and domestic societies </a:t>
            </a:r>
          </a:p>
        </p:txBody>
      </p:sp>
    </p:spTree>
    <p:extLst>
      <p:ext uri="{BB962C8B-B14F-4D97-AF65-F5344CB8AC3E}">
        <p14:creationId xmlns:p14="http://schemas.microsoft.com/office/powerpoint/2010/main" val="3683740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DD8F4-A8FC-4CBE-A13A-37E8D5D6D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Lesson learnt  from National Multisectoral Actions from SEAR countries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9536965-E8C7-4C8D-9621-711861F6C6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092059"/>
              </p:ext>
            </p:extLst>
          </p:nvPr>
        </p:nvGraphicFramePr>
        <p:xfrm>
          <a:off x="641268" y="1737359"/>
          <a:ext cx="11245932" cy="4615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2AA57-A545-4A98-8DA1-1A30E222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9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Multisectoral and intersectoral forms of cooperation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Rationale and Framework for establishing  multisectoral mechanism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International, Regional and National level examples and efforts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 Challenges and Barriers to multisectoral actions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A58D-8D34-4638-9D3D-76F8C6CC348B}" type="datetime3">
              <a:rPr lang="en-US" sz="1200" smtClean="0">
                <a:latin typeface="Arial Black" panose="020B0A04020102020204" pitchFamily="34" charset="0"/>
              </a:rPr>
              <a:t>22 March 2021</a:t>
            </a:fld>
            <a:endParaRPr lang="en-US" sz="1200" dirty="0">
              <a:latin typeface="Arial Black" panose="020B0A04020102020204" pitchFamily="34" charset="0"/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cap="none" dirty="0">
                <a:latin typeface="Arial Black" panose="020B0A04020102020204" pitchFamily="34" charset="0"/>
              </a:rPr>
              <a:t>International NCD Course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79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792F-4CFB-4ED4-951F-5AA95403B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: Tobacco Control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7EB7F59-38A9-4D55-AF74-BD12AEEA22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935975"/>
              </p:ext>
            </p:extLst>
          </p:nvPr>
        </p:nvGraphicFramePr>
        <p:xfrm>
          <a:off x="4943062" y="1737360"/>
          <a:ext cx="7248938" cy="4834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F1DA2-0170-4391-AE6D-B536AF801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20</a:t>
            </a:fld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81EB7DC-18B1-4440-BCDD-7FB713AEF69E}"/>
              </a:ext>
            </a:extLst>
          </p:cNvPr>
          <p:cNvSpPr txBox="1">
            <a:spLocks/>
          </p:cNvSpPr>
          <p:nvPr/>
        </p:nvSpPr>
        <p:spPr>
          <a:xfrm>
            <a:off x="349540" y="1960015"/>
            <a:ext cx="4937760" cy="7362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Key achievements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21A57A6-2266-49DF-9F9B-723A4A553E10}"/>
              </a:ext>
            </a:extLst>
          </p:cNvPr>
          <p:cNvSpPr txBox="1">
            <a:spLocks/>
          </p:cNvSpPr>
          <p:nvPr/>
        </p:nvSpPr>
        <p:spPr>
          <a:xfrm>
            <a:off x="349540" y="2464904"/>
            <a:ext cx="4474251" cy="360959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5080" indent="-342900">
              <a:buClr>
                <a:srgbClr val="009AA6"/>
              </a:buClr>
              <a:buFont typeface="Wingdings"/>
              <a:buChar char=""/>
              <a:tabLst>
                <a:tab pos="355600" algn="l"/>
              </a:tabLst>
            </a:pPr>
            <a:r>
              <a:rPr lang="en-US" spc="-5" dirty="0">
                <a:latin typeface="Arial"/>
                <a:cs typeface="Arial"/>
              </a:rPr>
              <a:t>COTPA, 2003 and its amendment </a:t>
            </a:r>
            <a:endParaRPr lang="en-US" dirty="0">
              <a:latin typeface="Arial"/>
              <a:cs typeface="Arial"/>
            </a:endParaRPr>
          </a:p>
          <a:p>
            <a:pPr marL="355600" marR="5080" indent="-342900">
              <a:spcBef>
                <a:spcPts val="575"/>
              </a:spcBef>
              <a:buClr>
                <a:srgbClr val="009AA6"/>
              </a:buClr>
              <a:buFont typeface="Wingdings"/>
              <a:buChar char=""/>
              <a:tabLst>
                <a:tab pos="355600" algn="l"/>
              </a:tabLst>
            </a:pPr>
            <a:r>
              <a:rPr lang="en-US" spc="-5" dirty="0">
                <a:latin typeface="Arial"/>
                <a:cs typeface="Arial"/>
              </a:rPr>
              <a:t>The Prohibition of Electronic Cigarettes Bill, 2019</a:t>
            </a:r>
          </a:p>
          <a:p>
            <a:pPr marL="355600" marR="5080" indent="-342900">
              <a:spcBef>
                <a:spcPts val="575"/>
              </a:spcBef>
              <a:buClr>
                <a:srgbClr val="009AA6"/>
              </a:buClr>
              <a:buFont typeface="Wingdings"/>
              <a:buChar char=""/>
              <a:tabLst>
                <a:tab pos="355600" algn="l"/>
              </a:tabLst>
            </a:pPr>
            <a:r>
              <a:rPr lang="en-US" spc="-5" dirty="0">
                <a:latin typeface="Arial"/>
                <a:cs typeface="Arial"/>
              </a:rPr>
              <a:t>Tobacco Product taxation</a:t>
            </a:r>
          </a:p>
          <a:p>
            <a:pPr marL="355600" marR="5080" indent="-342900">
              <a:spcBef>
                <a:spcPts val="575"/>
              </a:spcBef>
              <a:buClr>
                <a:srgbClr val="009AA6"/>
              </a:buClr>
              <a:buFont typeface="Wingdings"/>
              <a:buChar char=""/>
              <a:tabLst>
                <a:tab pos="355600" algn="l"/>
              </a:tabLst>
            </a:pPr>
            <a:r>
              <a:rPr lang="en-US" spc="-5" dirty="0">
                <a:latin typeface="Arial"/>
                <a:cs typeface="Arial"/>
              </a:rPr>
              <a:t>Large pictorial waring on tobacco products- 80% </a:t>
            </a:r>
          </a:p>
          <a:p>
            <a:pPr marL="355600" marR="5080" indent="-342900">
              <a:spcBef>
                <a:spcPts val="575"/>
              </a:spcBef>
              <a:buClr>
                <a:srgbClr val="009AA6"/>
              </a:buClr>
              <a:buFont typeface="Wingdings"/>
              <a:buChar char=""/>
              <a:tabLst>
                <a:tab pos="355600" algn="l"/>
              </a:tabLst>
            </a:pPr>
            <a:r>
              <a:rPr lang="en-US" spc="-5" dirty="0">
                <a:latin typeface="Arial"/>
                <a:cs typeface="Arial"/>
              </a:rPr>
              <a:t>Tobacco Free Schools and institutions</a:t>
            </a:r>
            <a:endParaRPr lang="en-US" dirty="0">
              <a:latin typeface="Arial"/>
              <a:cs typeface="Arial"/>
            </a:endParaRPr>
          </a:p>
          <a:p>
            <a:pPr marL="355600" marR="5080" indent="-342900">
              <a:spcBef>
                <a:spcPts val="575"/>
              </a:spcBef>
              <a:buClr>
                <a:srgbClr val="009AA6"/>
              </a:buClr>
              <a:buFont typeface="Wingdings"/>
              <a:buChar char=""/>
              <a:tabLst>
                <a:tab pos="355600" algn="l"/>
              </a:tabLst>
            </a:pPr>
            <a:r>
              <a:rPr lang="en-US" spc="-5" dirty="0">
                <a:latin typeface="Arial"/>
                <a:cs typeface="Arial"/>
              </a:rPr>
              <a:t>Dissemination of anti-tobacco advertisements </a:t>
            </a:r>
          </a:p>
          <a:p>
            <a:pPr marL="355600" marR="5080" indent="-342900">
              <a:spcBef>
                <a:spcPts val="575"/>
              </a:spcBef>
              <a:buClr>
                <a:srgbClr val="009AA6"/>
              </a:buClr>
              <a:buFont typeface="Wingdings"/>
              <a:buChar char=""/>
              <a:tabLst>
                <a:tab pos="355600" algn="l"/>
              </a:tabLst>
            </a:pPr>
            <a:r>
              <a:rPr lang="en-US" spc="-5" dirty="0">
                <a:latin typeface="Arial"/>
                <a:cs typeface="Arial"/>
              </a:rPr>
              <a:t>Alternative livelihood for  bidi rollers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22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94109-C0D0-4A2C-A42F-75AEA0D8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evidences &amp; sharing success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193D-0AE1-4B19-8B5D-01B807113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27B64-EFAB-4E8A-978C-FD26291B9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21</a:t>
            </a:fld>
            <a:endParaRPr lang="en-US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D448A175-04B0-4FBB-8785-D3E6070C1334}"/>
              </a:ext>
            </a:extLst>
          </p:cNvPr>
          <p:cNvSpPr/>
          <p:nvPr/>
        </p:nvSpPr>
        <p:spPr>
          <a:xfrm>
            <a:off x="0" y="1544612"/>
            <a:ext cx="3469366" cy="4673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BA56D8B1-5C71-400D-9FA9-6E853E32E0A9}"/>
              </a:ext>
            </a:extLst>
          </p:cNvPr>
          <p:cNvSpPr/>
          <p:nvPr/>
        </p:nvSpPr>
        <p:spPr>
          <a:xfrm>
            <a:off x="2409342" y="1824074"/>
            <a:ext cx="3316192" cy="45146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34DBE7CD-FF6B-4B18-A24B-B441704E270E}"/>
              </a:ext>
            </a:extLst>
          </p:cNvPr>
          <p:cNvSpPr/>
          <p:nvPr/>
        </p:nvSpPr>
        <p:spPr>
          <a:xfrm>
            <a:off x="4860835" y="2116347"/>
            <a:ext cx="3403851" cy="4514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7FFB0ACB-0E7E-442E-9701-8A1778CB70B2}"/>
              </a:ext>
            </a:extLst>
          </p:cNvPr>
          <p:cNvSpPr/>
          <p:nvPr/>
        </p:nvSpPr>
        <p:spPr>
          <a:xfrm>
            <a:off x="7378538" y="2424063"/>
            <a:ext cx="3364479" cy="4511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5871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Lack  of strong national/ subnational partnerships for multisectoral action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Enabling broad participation, large coordinating bodies raise management and functional challenges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Sectoral alignment in terms of common goals; synergistic budget and having shared performance indicators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Difficulties in engaging industry and the private sector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Lack of right set of skills for leadership and advocacy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Sustainable funding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22527-E31B-4CD1-A910-7836A006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05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Barriers to Multi-Sectoral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Lack of awareness (information gaps)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Lack of interest ("doesn't concern me”)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Territoriality ("who are you to tell me?")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Financial control ("why should I spend my money on your priorities?")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Lack of coordination ("who is in charge?")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56B6E-29A6-498D-A3B9-50B9E83B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0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31488-76F8-4CB3-93A0-2F25A0B04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286603"/>
            <a:ext cx="10665350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Summary:</a:t>
            </a:r>
            <a:br>
              <a:rPr lang="en-US" dirty="0"/>
            </a:br>
            <a:r>
              <a:rPr lang="en-US" dirty="0"/>
              <a:t>Key elements to establish multisectoral/ intersectoral platform at country/</a:t>
            </a:r>
            <a:r>
              <a:rPr lang="en-US"/>
              <a:t>state level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92EFA27-6CF4-4B0A-8783-B2CF9EF78F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4DB36-7A50-41D8-93E3-28AE57549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4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Fundamental difference b/w multisectoral &amp; intersectoral forms of cooperation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2650" y="1920240"/>
            <a:ext cx="5491422" cy="3886794"/>
          </a:xfrm>
        </p:spPr>
        <p:txBody>
          <a:bodyPr>
            <a:normAutofit/>
          </a:bodyPr>
          <a:lstStyle/>
          <a:p>
            <a:r>
              <a:rPr lang="en-US" dirty="0"/>
              <a:t>Multisectoral cooperation  embraces cooperation among agencies of government (whole of government)</a:t>
            </a:r>
          </a:p>
          <a:p>
            <a:endParaRPr lang="en-US" dirty="0"/>
          </a:p>
          <a:p>
            <a:r>
              <a:rPr lang="en-US" dirty="0"/>
              <a:t>Intersectoral cooperation expresses the relationship among the critical three sectors of the state-the public sector(government), private sector and civil society (whole of society)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63367396"/>
              </p:ext>
            </p:extLst>
          </p:nvPr>
        </p:nvGraphicFramePr>
        <p:xfrm>
          <a:off x="9379346" y="4042011"/>
          <a:ext cx="3120008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06804860"/>
              </p:ext>
            </p:extLst>
          </p:nvPr>
        </p:nvGraphicFramePr>
        <p:xfrm>
          <a:off x="6960096" y="2302281"/>
          <a:ext cx="360040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Oval 6"/>
          <p:cNvSpPr/>
          <p:nvPr/>
        </p:nvSpPr>
        <p:spPr>
          <a:xfrm>
            <a:off x="6888088" y="2255298"/>
            <a:ext cx="3744416" cy="2592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43969" y="636652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Reference: World Health Organization. Multisectoral Policies for Prevention and Control of Noncommunicable Diseases in the South-East Asia Region,2014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EBF267D-1511-4BC2-AFD4-C04297A8D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44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2"/>
          <p:cNvSpPr>
            <a:spLocks noGrp="1"/>
          </p:cNvSpPr>
          <p:nvPr>
            <p:ph type="title"/>
          </p:nvPr>
        </p:nvSpPr>
        <p:spPr/>
        <p:txBody>
          <a:bodyPr vert="horz" anchor="b" anchorCtr="0">
            <a:normAutofit/>
          </a:bodyPr>
          <a:lstStyle/>
          <a:p>
            <a:r>
              <a:rPr lang="en-US" dirty="0" err="1"/>
              <a:t>Multisectorality</a:t>
            </a:r>
            <a:r>
              <a:rPr lang="en-US" dirty="0"/>
              <a:t> and </a:t>
            </a:r>
            <a:r>
              <a:rPr lang="en-US" dirty="0" err="1"/>
              <a:t>Intersectorality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938151" y="1737360"/>
            <a:ext cx="9272649" cy="4191000"/>
          </a:xfrm>
        </p:spPr>
        <p:txBody>
          <a:bodyPr anchor="ctr">
            <a:normAutofit/>
          </a:bodyPr>
          <a:lstStyle/>
          <a:p>
            <a:pPr marL="17463" indent="-17463">
              <a:buNone/>
            </a:pPr>
            <a:r>
              <a:rPr lang="en-US" b="1" dirty="0">
                <a:effectLst/>
                <a:cs typeface="Arial" charset="0"/>
              </a:rPr>
              <a:t>Reference to </a:t>
            </a:r>
            <a:r>
              <a:rPr lang="en-US" b="1" dirty="0" err="1">
                <a:effectLst/>
                <a:cs typeface="Arial" charset="0"/>
              </a:rPr>
              <a:t>sectoral</a:t>
            </a:r>
            <a:r>
              <a:rPr lang="en-US" b="1" dirty="0">
                <a:effectLst/>
                <a:cs typeface="Arial" charset="0"/>
              </a:rPr>
              <a:t> or </a:t>
            </a:r>
            <a:r>
              <a:rPr lang="en-US" b="1" dirty="0" err="1">
                <a:effectLst/>
                <a:cs typeface="Arial" charset="0"/>
              </a:rPr>
              <a:t>multisectoral</a:t>
            </a:r>
            <a:r>
              <a:rPr lang="en-US" b="1" dirty="0">
                <a:effectLst/>
                <a:cs typeface="Arial" charset="0"/>
              </a:rPr>
              <a:t> activity in UN “health” documents</a:t>
            </a:r>
          </a:p>
          <a:p>
            <a:pPr marL="17463" indent="-17463">
              <a:buNone/>
            </a:pPr>
            <a:endParaRPr lang="en-US" sz="1800" dirty="0">
              <a:cs typeface="Arial" charset="0"/>
            </a:endParaRPr>
          </a:p>
          <a:p>
            <a:pPr marL="17463" indent="-17463">
              <a:buNone/>
            </a:pPr>
            <a:r>
              <a:rPr lang="en-US" sz="2800" i="1" dirty="0">
                <a:cs typeface="Arial" charset="0"/>
              </a:rPr>
              <a:t>Political Declaration NCDs (2011)………..15</a:t>
            </a:r>
          </a:p>
          <a:p>
            <a:pPr marL="17463" indent="-17463">
              <a:buNone/>
            </a:pPr>
            <a:r>
              <a:rPr lang="en-US" sz="2800" i="1" dirty="0">
                <a:cs typeface="Arial" charset="0"/>
              </a:rPr>
              <a:t>Political commitment HIV/AIDS (2001)……2</a:t>
            </a:r>
          </a:p>
          <a:p>
            <a:pPr marL="17463" indent="-17463">
              <a:buNone/>
            </a:pPr>
            <a:r>
              <a:rPr lang="en-US" sz="2800" i="1" dirty="0">
                <a:cs typeface="Arial" charset="0"/>
              </a:rPr>
              <a:t>UN High level Review (2014) ……….. 21</a:t>
            </a:r>
          </a:p>
          <a:p>
            <a:pPr marL="17463" indent="-17463">
              <a:buNone/>
            </a:pPr>
            <a:r>
              <a:rPr lang="en-US" sz="2800" i="1" dirty="0">
                <a:cs typeface="Arial" charset="0"/>
              </a:rPr>
              <a:t>Political Declaration of the Third high-level meeting</a:t>
            </a:r>
            <a:r>
              <a:rPr lang="en-US" sz="1800" i="1" dirty="0">
                <a:cs typeface="Arial" charset="0"/>
              </a:rPr>
              <a:t>…</a:t>
            </a:r>
            <a:r>
              <a:rPr lang="en-US" sz="2400" i="1" dirty="0">
                <a:cs typeface="Arial" charset="0"/>
              </a:rPr>
              <a:t>16</a:t>
            </a:r>
          </a:p>
          <a:p>
            <a:pPr marL="17463" indent="-17463">
              <a:buNone/>
            </a:pPr>
            <a:endParaRPr lang="en-US" sz="1800" i="1" dirty="0"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28800" y="5410200"/>
            <a:ext cx="853440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? Significance and policy implications of new emphasis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3852-8851-493F-9FF3-E6ACE826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13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155" y="1933208"/>
            <a:ext cx="1937846" cy="2991584"/>
          </a:xfrm>
          <a:prstGeom prst="rect">
            <a:avLst/>
          </a:prstGeom>
          <a:noFill/>
          <a:ln w="9525">
            <a:solidFill>
              <a:srgbClr val="C0972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2686" y="2488062"/>
            <a:ext cx="2175159" cy="3116784"/>
          </a:xfrm>
          <a:prstGeom prst="rect">
            <a:avLst/>
          </a:prstGeom>
          <a:noFill/>
          <a:ln w="9525">
            <a:solidFill>
              <a:srgbClr val="1255A4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66554" y="2117810"/>
            <a:ext cx="5311414" cy="3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35" tIns="40017" rIns="80035" bIns="40017"/>
          <a:lstStyle/>
          <a:p>
            <a:pPr algn="l">
              <a:spcBef>
                <a:spcPct val="20000"/>
              </a:spcBef>
            </a:pPr>
            <a:r>
              <a:rPr lang="en-US" sz="2100" b="1" dirty="0">
                <a:solidFill>
                  <a:srgbClr val="1E7FB8"/>
                </a:solidFill>
                <a:latin typeface="Calibri" pitchFamily="34" charset="0"/>
              </a:rPr>
              <a:t>Cost of </a:t>
            </a:r>
            <a:r>
              <a:rPr lang="en-US" sz="2100" b="1" u="sng" dirty="0">
                <a:solidFill>
                  <a:srgbClr val="1E7FB8"/>
                </a:solidFill>
                <a:latin typeface="Calibri" pitchFamily="34" charset="0"/>
              </a:rPr>
              <a:t>inaction</a:t>
            </a:r>
            <a:r>
              <a:rPr lang="en-US" sz="2100" b="1" dirty="0">
                <a:solidFill>
                  <a:srgbClr val="1E7FB8"/>
                </a:solidFill>
                <a:latin typeface="Calibri" pitchFamily="34" charset="0"/>
              </a:rPr>
              <a:t> in middle- and low-countries:</a:t>
            </a:r>
          </a:p>
          <a:p>
            <a:pPr algn="l">
              <a:spcBef>
                <a:spcPct val="20000"/>
              </a:spcBef>
            </a:pPr>
            <a:r>
              <a:rPr lang="en-US" sz="5300" b="1" dirty="0">
                <a:solidFill>
                  <a:srgbClr val="1E7FB8"/>
                </a:solidFill>
                <a:latin typeface="Calibri" pitchFamily="34" charset="0"/>
              </a:rPr>
              <a:t>US$ 7 trillion</a:t>
            </a:r>
          </a:p>
          <a:p>
            <a:pPr algn="l">
              <a:spcBef>
                <a:spcPct val="20000"/>
              </a:spcBef>
            </a:pPr>
            <a:r>
              <a:rPr lang="en-US" sz="2100" b="1" dirty="0">
                <a:solidFill>
                  <a:srgbClr val="1E7FB8"/>
                </a:solidFill>
                <a:latin typeface="Calibri" pitchFamily="34" charset="0"/>
              </a:rPr>
              <a:t>(2011-2025)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313469" y="3983854"/>
            <a:ext cx="5211977" cy="3732088"/>
          </a:xfrm>
          <a:prstGeom prst="rect">
            <a:avLst/>
          </a:prstGeom>
          <a:noFill/>
        </p:spPr>
        <p:txBody>
          <a:bodyPr lIns="80147" tIns="40074" rIns="80147" bIns="40074"/>
          <a:lstStyle>
            <a:lvl1pPr marL="390525" indent="-390525" algn="l" defTabSz="1042988" rtl="0" fontAlgn="base">
              <a:spcBef>
                <a:spcPct val="20000"/>
              </a:spcBef>
              <a:spcAft>
                <a:spcPct val="0"/>
              </a:spcAft>
              <a:buChar char="•"/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1042988" rtl="0" fontAlgn="base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cs typeface="+mn-cs"/>
              </a:defRPr>
            </a:lvl2pPr>
            <a:lvl3pPr marL="1303338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cs typeface="+mn-cs"/>
              </a:defRPr>
            </a:lvl3pPr>
            <a:lvl4pPr marL="18256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  <a:cs typeface="+mn-cs"/>
              </a:defRPr>
            </a:lvl4pPr>
            <a:lvl5pPr marL="2344738" indent="-258763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cs typeface="+mn-cs"/>
              </a:defRPr>
            </a:lvl5pPr>
            <a:lvl6pPr marL="2801938" indent="-258763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cs typeface="+mn-cs"/>
              </a:defRPr>
            </a:lvl6pPr>
            <a:lvl7pPr marL="3259138" indent="-258763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cs typeface="+mn-cs"/>
              </a:defRPr>
            </a:lvl7pPr>
            <a:lvl8pPr marL="3716338" indent="-258763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cs typeface="+mn-cs"/>
              </a:defRPr>
            </a:lvl8pPr>
            <a:lvl9pPr marL="4173538" indent="-258763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 b="1" dirty="0">
                <a:solidFill>
                  <a:srgbClr val="1E7FB8"/>
                </a:solidFill>
                <a:latin typeface="Calibri" pitchFamily="34" charset="0"/>
              </a:rPr>
              <a:t>Cost of </a:t>
            </a:r>
            <a:r>
              <a:rPr lang="en-US" sz="1800" b="1" u="sng" dirty="0">
                <a:solidFill>
                  <a:srgbClr val="1E7FB8"/>
                </a:solidFill>
                <a:latin typeface="Calibri" pitchFamily="34" charset="0"/>
              </a:rPr>
              <a:t>action</a:t>
            </a:r>
            <a:r>
              <a:rPr lang="en-US" sz="1800" b="1" dirty="0">
                <a:solidFill>
                  <a:srgbClr val="1E7FB8"/>
                </a:solidFill>
                <a:latin typeface="Calibri" pitchFamily="34" charset="0"/>
              </a:rPr>
              <a:t> in middle- and low-countries:</a:t>
            </a:r>
          </a:p>
          <a:p>
            <a:pPr marL="0" indent="0" algn="r">
              <a:buNone/>
            </a:pPr>
            <a:r>
              <a:rPr lang="en-US" sz="4700" b="1" dirty="0">
                <a:solidFill>
                  <a:srgbClr val="1E7FB8"/>
                </a:solidFill>
                <a:latin typeface="Calibri" pitchFamily="34" charset="0"/>
              </a:rPr>
              <a:t>US$ 170 billion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524002" y="652149"/>
            <a:ext cx="9143999" cy="55680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A255A3F-9ECA-4D1E-80FF-08BA3BB2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896" y="905041"/>
            <a:ext cx="10421785" cy="696226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r>
              <a:rPr lang="en-US" dirty="0"/>
              <a:t>Why there is need to bring the diverse sectors together: NCDs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0B33E-AC93-44B8-B86A-A0ECE4559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71AE4B5-2129-411D-A936-9404F92ACE0F}" type="slidenum">
              <a:rPr lang="en-US" smtClean="0"/>
              <a:t>5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F9301C-5659-4118-A269-F2D359C2B19D}"/>
              </a:ext>
            </a:extLst>
          </p:cNvPr>
          <p:cNvSpPr/>
          <p:nvPr/>
        </p:nvSpPr>
        <p:spPr>
          <a:xfrm>
            <a:off x="3387408" y="56355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cs typeface="Arial" charset="0"/>
              </a:rPr>
              <a:t>Cost of inaction in developing countries over the next 15 years is  </a:t>
            </a:r>
            <a:r>
              <a:rPr lang="en-US" b="1" dirty="0">
                <a:cs typeface="Arial" charset="0"/>
              </a:rPr>
              <a:t>enormous (compared to the cost of action)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12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Multisectoral approach 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altLang="en-US" sz="2800" dirty="0"/>
              <a:t>Modifies social and economic determinants of behaviours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altLang="en-US" sz="2400" dirty="0"/>
              <a:t>Influences how people Eat, Smoke, Drink, Move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altLang="en-US" sz="2800" dirty="0"/>
              <a:t>Creates enabling environment to initiate &amp; maintain behaviour change in communities and individuals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altLang="en-US" sz="2800" dirty="0"/>
              <a:t>Can impact on multiple risk factors simultaneously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altLang="en-US" sz="2800" dirty="0"/>
              <a:t>Reduces population risk in short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altLang="en-US" sz="2800" dirty="0"/>
              <a:t>Cost effective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altLang="en-US" sz="2800" dirty="0"/>
              <a:t>Relatively easy to implement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altLang="en-US" sz="2800" dirty="0"/>
              <a:t>Has intergenerational benefit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9FDCA-C75D-4D81-85B3-04D162BDD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Framework for multisectoral cooperation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981200" y="1219201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303912" y="5589240"/>
            <a:ext cx="252028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Government Policy</a:t>
            </a:r>
          </a:p>
        </p:txBody>
      </p:sp>
      <p:sp>
        <p:nvSpPr>
          <p:cNvPr id="6" name="Curved Left Arrow 5"/>
          <p:cNvSpPr/>
          <p:nvPr/>
        </p:nvSpPr>
        <p:spPr>
          <a:xfrm>
            <a:off x="8616280" y="4661120"/>
            <a:ext cx="1025272" cy="150418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CCC483-BEEA-4E49-91F2-CF830F81A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70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98E4F-F018-4B21-8779-C942B9ED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8</a:t>
            </a:fld>
            <a:endParaRPr lang="en-US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D522BE86-212D-4CAE-9DE3-C6729C3B5A0E}"/>
              </a:ext>
            </a:extLst>
          </p:cNvPr>
          <p:cNvSpPr/>
          <p:nvPr/>
        </p:nvSpPr>
        <p:spPr>
          <a:xfrm>
            <a:off x="5665598" y="242844"/>
            <a:ext cx="522727" cy="348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96EFE323-8F49-4208-B94B-FBAC613BDBD9}"/>
              </a:ext>
            </a:extLst>
          </p:cNvPr>
          <p:cNvSpPr/>
          <p:nvPr/>
        </p:nvSpPr>
        <p:spPr>
          <a:xfrm>
            <a:off x="3521330" y="1073430"/>
            <a:ext cx="4966715" cy="4623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44FFC821-4090-4833-864D-95A89F2AFFD6}"/>
              </a:ext>
            </a:extLst>
          </p:cNvPr>
          <p:cNvSpPr/>
          <p:nvPr/>
        </p:nvSpPr>
        <p:spPr>
          <a:xfrm>
            <a:off x="3566555" y="1099605"/>
            <a:ext cx="4871808" cy="4528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D0BAC1E3-2ED8-479A-B519-D953C3944894}"/>
              </a:ext>
            </a:extLst>
          </p:cNvPr>
          <p:cNvSpPr/>
          <p:nvPr/>
        </p:nvSpPr>
        <p:spPr>
          <a:xfrm>
            <a:off x="3566554" y="1099606"/>
            <a:ext cx="4872355" cy="4528185"/>
          </a:xfrm>
          <a:custGeom>
            <a:avLst/>
            <a:gdLst/>
            <a:ahLst/>
            <a:cxnLst/>
            <a:rect l="l" t="t" r="r" b="b"/>
            <a:pathLst>
              <a:path w="4872355" h="4528185">
                <a:moveTo>
                  <a:pt x="0" y="2264016"/>
                </a:moveTo>
                <a:lnTo>
                  <a:pt x="8075" y="2078332"/>
                </a:lnTo>
                <a:lnTo>
                  <a:pt x="31882" y="1896781"/>
                </a:lnTo>
                <a:lnTo>
                  <a:pt x="70794" y="1719947"/>
                </a:lnTo>
                <a:lnTo>
                  <a:pt x="124184" y="1548413"/>
                </a:lnTo>
                <a:lnTo>
                  <a:pt x="191426" y="1382760"/>
                </a:lnTo>
                <a:lnTo>
                  <a:pt x="271892" y="1223571"/>
                </a:lnTo>
                <a:lnTo>
                  <a:pt x="364956" y="1071430"/>
                </a:lnTo>
                <a:lnTo>
                  <a:pt x="469991" y="926919"/>
                </a:lnTo>
                <a:lnTo>
                  <a:pt x="586369" y="790620"/>
                </a:lnTo>
                <a:lnTo>
                  <a:pt x="713463" y="663116"/>
                </a:lnTo>
                <a:lnTo>
                  <a:pt x="850648" y="544990"/>
                </a:lnTo>
                <a:lnTo>
                  <a:pt x="997295" y="436824"/>
                </a:lnTo>
                <a:lnTo>
                  <a:pt x="1152779" y="339202"/>
                </a:lnTo>
                <a:lnTo>
                  <a:pt x="1316471" y="252705"/>
                </a:lnTo>
                <a:lnTo>
                  <a:pt x="1487746" y="177918"/>
                </a:lnTo>
                <a:lnTo>
                  <a:pt x="1665976" y="115421"/>
                </a:lnTo>
                <a:lnTo>
                  <a:pt x="1850534" y="65798"/>
                </a:lnTo>
                <a:lnTo>
                  <a:pt x="2040794" y="29632"/>
                </a:lnTo>
                <a:lnTo>
                  <a:pt x="2236128" y="7505"/>
                </a:lnTo>
                <a:lnTo>
                  <a:pt x="2435910" y="0"/>
                </a:lnTo>
                <a:lnTo>
                  <a:pt x="2635692" y="7505"/>
                </a:lnTo>
                <a:lnTo>
                  <a:pt x="2831026" y="29632"/>
                </a:lnTo>
                <a:lnTo>
                  <a:pt x="3021286" y="65798"/>
                </a:lnTo>
                <a:lnTo>
                  <a:pt x="3205844" y="115421"/>
                </a:lnTo>
                <a:lnTo>
                  <a:pt x="3384074" y="177918"/>
                </a:lnTo>
                <a:lnTo>
                  <a:pt x="3555349" y="252705"/>
                </a:lnTo>
                <a:lnTo>
                  <a:pt x="3719042" y="339202"/>
                </a:lnTo>
                <a:lnTo>
                  <a:pt x="3874525" y="436824"/>
                </a:lnTo>
                <a:lnTo>
                  <a:pt x="4021173" y="544990"/>
                </a:lnTo>
                <a:lnTo>
                  <a:pt x="4158357" y="663116"/>
                </a:lnTo>
                <a:lnTo>
                  <a:pt x="4285452" y="790620"/>
                </a:lnTo>
                <a:lnTo>
                  <a:pt x="4401830" y="926919"/>
                </a:lnTo>
                <a:lnTo>
                  <a:pt x="4506864" y="1071430"/>
                </a:lnTo>
                <a:lnTo>
                  <a:pt x="4599928" y="1223571"/>
                </a:lnTo>
                <a:lnTo>
                  <a:pt x="4680394" y="1382760"/>
                </a:lnTo>
                <a:lnTo>
                  <a:pt x="4747636" y="1548413"/>
                </a:lnTo>
                <a:lnTo>
                  <a:pt x="4801027" y="1719947"/>
                </a:lnTo>
                <a:lnTo>
                  <a:pt x="4839939" y="1896781"/>
                </a:lnTo>
                <a:lnTo>
                  <a:pt x="4863746" y="2078332"/>
                </a:lnTo>
                <a:lnTo>
                  <a:pt x="4871821" y="2264016"/>
                </a:lnTo>
                <a:lnTo>
                  <a:pt x="4863746" y="2449700"/>
                </a:lnTo>
                <a:lnTo>
                  <a:pt x="4839939" y="2631250"/>
                </a:lnTo>
                <a:lnTo>
                  <a:pt x="4801027" y="2808084"/>
                </a:lnTo>
                <a:lnTo>
                  <a:pt x="4747636" y="2979619"/>
                </a:lnTo>
                <a:lnTo>
                  <a:pt x="4680394" y="3145272"/>
                </a:lnTo>
                <a:lnTo>
                  <a:pt x="4599928" y="3304460"/>
                </a:lnTo>
                <a:lnTo>
                  <a:pt x="4506864" y="3456602"/>
                </a:lnTo>
                <a:lnTo>
                  <a:pt x="4401830" y="3601113"/>
                </a:lnTo>
                <a:lnTo>
                  <a:pt x="4285452" y="3737412"/>
                </a:lnTo>
                <a:lnTo>
                  <a:pt x="4158357" y="3864916"/>
                </a:lnTo>
                <a:lnTo>
                  <a:pt x="4021173" y="3983042"/>
                </a:lnTo>
                <a:lnTo>
                  <a:pt x="3874525" y="4091207"/>
                </a:lnTo>
                <a:lnTo>
                  <a:pt x="3719042" y="4188830"/>
                </a:lnTo>
                <a:lnTo>
                  <a:pt x="3555349" y="4275326"/>
                </a:lnTo>
                <a:lnTo>
                  <a:pt x="3384074" y="4350114"/>
                </a:lnTo>
                <a:lnTo>
                  <a:pt x="3205844" y="4412611"/>
                </a:lnTo>
                <a:lnTo>
                  <a:pt x="3021286" y="4462234"/>
                </a:lnTo>
                <a:lnTo>
                  <a:pt x="2831026" y="4498400"/>
                </a:lnTo>
                <a:lnTo>
                  <a:pt x="2635692" y="4520527"/>
                </a:lnTo>
                <a:lnTo>
                  <a:pt x="2435910" y="4528032"/>
                </a:lnTo>
                <a:lnTo>
                  <a:pt x="2236128" y="4520527"/>
                </a:lnTo>
                <a:lnTo>
                  <a:pt x="2040794" y="4498400"/>
                </a:lnTo>
                <a:lnTo>
                  <a:pt x="1850534" y="4462234"/>
                </a:lnTo>
                <a:lnTo>
                  <a:pt x="1665976" y="4412611"/>
                </a:lnTo>
                <a:lnTo>
                  <a:pt x="1487746" y="4350114"/>
                </a:lnTo>
                <a:lnTo>
                  <a:pt x="1316471" y="4275326"/>
                </a:lnTo>
                <a:lnTo>
                  <a:pt x="1152779" y="4188830"/>
                </a:lnTo>
                <a:lnTo>
                  <a:pt x="997295" y="4091207"/>
                </a:lnTo>
                <a:lnTo>
                  <a:pt x="850648" y="3983042"/>
                </a:lnTo>
                <a:lnTo>
                  <a:pt x="713463" y="3864916"/>
                </a:lnTo>
                <a:lnTo>
                  <a:pt x="586369" y="3737412"/>
                </a:lnTo>
                <a:lnTo>
                  <a:pt x="469991" y="3601113"/>
                </a:lnTo>
                <a:lnTo>
                  <a:pt x="364956" y="3456602"/>
                </a:lnTo>
                <a:lnTo>
                  <a:pt x="271892" y="3304460"/>
                </a:lnTo>
                <a:lnTo>
                  <a:pt x="191426" y="3145272"/>
                </a:lnTo>
                <a:lnTo>
                  <a:pt x="124184" y="2979619"/>
                </a:lnTo>
                <a:lnTo>
                  <a:pt x="70794" y="2808084"/>
                </a:lnTo>
                <a:lnTo>
                  <a:pt x="31882" y="2631250"/>
                </a:lnTo>
                <a:lnTo>
                  <a:pt x="8075" y="2449700"/>
                </a:lnTo>
                <a:lnTo>
                  <a:pt x="0" y="2264016"/>
                </a:lnTo>
                <a:close/>
              </a:path>
            </a:pathLst>
          </a:custGeom>
          <a:ln w="9525">
            <a:solidFill>
              <a:srgbClr val="A78A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6866BA99-6434-4FD1-97FD-ADDD9519487F}"/>
              </a:ext>
            </a:extLst>
          </p:cNvPr>
          <p:cNvSpPr/>
          <p:nvPr/>
        </p:nvSpPr>
        <p:spPr>
          <a:xfrm>
            <a:off x="7687947" y="-154913"/>
            <a:ext cx="3128769" cy="10180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5FA7E2E3-56E1-4F74-BFE9-82B92DA3ACB7}"/>
              </a:ext>
            </a:extLst>
          </p:cNvPr>
          <p:cNvSpPr/>
          <p:nvPr/>
        </p:nvSpPr>
        <p:spPr>
          <a:xfrm>
            <a:off x="7640703" y="-179298"/>
            <a:ext cx="2788919" cy="11445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566F6B5B-08C3-4C0B-9CC9-8B7BF851FFC7}"/>
              </a:ext>
            </a:extLst>
          </p:cNvPr>
          <p:cNvSpPr/>
          <p:nvPr/>
        </p:nvSpPr>
        <p:spPr>
          <a:xfrm>
            <a:off x="7733273" y="-129729"/>
            <a:ext cx="3034673" cy="9233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EF7D881C-C05F-40D1-9AF0-624EDDC2ED40}"/>
              </a:ext>
            </a:extLst>
          </p:cNvPr>
          <p:cNvSpPr/>
          <p:nvPr/>
        </p:nvSpPr>
        <p:spPr>
          <a:xfrm>
            <a:off x="7733273" y="-129729"/>
            <a:ext cx="3034665" cy="923925"/>
          </a:xfrm>
          <a:custGeom>
            <a:avLst/>
            <a:gdLst/>
            <a:ahLst/>
            <a:cxnLst/>
            <a:rect l="l" t="t" r="r" b="b"/>
            <a:pathLst>
              <a:path w="3034665" h="923925">
                <a:moveTo>
                  <a:pt x="0" y="0"/>
                </a:moveTo>
                <a:lnTo>
                  <a:pt x="3034677" y="0"/>
                </a:lnTo>
                <a:lnTo>
                  <a:pt x="3034677" y="923328"/>
                </a:lnTo>
                <a:lnTo>
                  <a:pt x="0" y="92332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477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447B208B-E13E-42A7-8286-7AFEF4769DCB}"/>
              </a:ext>
            </a:extLst>
          </p:cNvPr>
          <p:cNvSpPr/>
          <p:nvPr/>
        </p:nvSpPr>
        <p:spPr>
          <a:xfrm>
            <a:off x="7681851" y="-157966"/>
            <a:ext cx="954023" cy="513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17159628-36DE-45C1-A184-739B6E12BA9A}"/>
              </a:ext>
            </a:extLst>
          </p:cNvPr>
          <p:cNvSpPr/>
          <p:nvPr/>
        </p:nvSpPr>
        <p:spPr>
          <a:xfrm>
            <a:off x="8328026" y="-157966"/>
            <a:ext cx="384047" cy="5135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B4BE6C25-3151-42BB-94EB-C586E5B5CE5B}"/>
              </a:ext>
            </a:extLst>
          </p:cNvPr>
          <p:cNvSpPr/>
          <p:nvPr/>
        </p:nvSpPr>
        <p:spPr>
          <a:xfrm>
            <a:off x="8404221" y="-157966"/>
            <a:ext cx="498347" cy="5135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C740077C-632C-45FD-8D94-99D07BC9B19A}"/>
              </a:ext>
            </a:extLst>
          </p:cNvPr>
          <p:cNvSpPr/>
          <p:nvPr/>
        </p:nvSpPr>
        <p:spPr>
          <a:xfrm>
            <a:off x="8594727" y="-157966"/>
            <a:ext cx="384047" cy="5135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C100CAF3-493E-4BA4-A72D-E9DC66C8B997}"/>
              </a:ext>
            </a:extLst>
          </p:cNvPr>
          <p:cNvSpPr/>
          <p:nvPr/>
        </p:nvSpPr>
        <p:spPr>
          <a:xfrm>
            <a:off x="8670924" y="-157966"/>
            <a:ext cx="1571243" cy="5135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4BDCEA8B-747F-4AF8-BE39-F4BA0FFD7A54}"/>
              </a:ext>
            </a:extLst>
          </p:cNvPr>
          <p:cNvSpPr/>
          <p:nvPr/>
        </p:nvSpPr>
        <p:spPr>
          <a:xfrm>
            <a:off x="7681849" y="116354"/>
            <a:ext cx="2543555" cy="5135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F8F83533-4A70-40FB-A596-01127258EEF6}"/>
              </a:ext>
            </a:extLst>
          </p:cNvPr>
          <p:cNvSpPr/>
          <p:nvPr/>
        </p:nvSpPr>
        <p:spPr>
          <a:xfrm>
            <a:off x="7681851" y="390674"/>
            <a:ext cx="2642615" cy="5135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BFE7192E-E9C9-4AC2-9BDE-13C7D0208551}"/>
              </a:ext>
            </a:extLst>
          </p:cNvPr>
          <p:cNvSpPr/>
          <p:nvPr/>
        </p:nvSpPr>
        <p:spPr>
          <a:xfrm>
            <a:off x="10016618" y="390674"/>
            <a:ext cx="371855" cy="5135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F4F1F0F9-9803-4498-A3B9-47B72D5705B1}"/>
              </a:ext>
            </a:extLst>
          </p:cNvPr>
          <p:cNvSpPr/>
          <p:nvPr/>
        </p:nvSpPr>
        <p:spPr>
          <a:xfrm>
            <a:off x="4926458" y="2454173"/>
            <a:ext cx="2103119" cy="22265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167F646A-3F60-492B-A1AE-B6287BC52F9D}"/>
              </a:ext>
            </a:extLst>
          </p:cNvPr>
          <p:cNvSpPr/>
          <p:nvPr/>
        </p:nvSpPr>
        <p:spPr>
          <a:xfrm>
            <a:off x="5170296" y="2473987"/>
            <a:ext cx="1726681" cy="6797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AB9AFB1A-B7B0-4108-AF8B-B50B8C27C73E}"/>
              </a:ext>
            </a:extLst>
          </p:cNvPr>
          <p:cNvSpPr/>
          <p:nvPr/>
        </p:nvSpPr>
        <p:spPr>
          <a:xfrm>
            <a:off x="5231256" y="2839746"/>
            <a:ext cx="1519427" cy="6797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8433AA63-AAE6-4BE6-B337-83F9A778D967}"/>
              </a:ext>
            </a:extLst>
          </p:cNvPr>
          <p:cNvSpPr/>
          <p:nvPr/>
        </p:nvSpPr>
        <p:spPr>
          <a:xfrm>
            <a:off x="5618351" y="3205507"/>
            <a:ext cx="818378" cy="6797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5">
            <a:extLst>
              <a:ext uri="{FF2B5EF4-FFF2-40B4-BE49-F238E27FC236}">
                <a16:creationId xmlns:a16="http://schemas.microsoft.com/office/drawing/2014/main" id="{9F9183F4-F174-44B6-83AA-D3E8BB746C33}"/>
              </a:ext>
            </a:extLst>
          </p:cNvPr>
          <p:cNvSpPr/>
          <p:nvPr/>
        </p:nvSpPr>
        <p:spPr>
          <a:xfrm>
            <a:off x="5272406" y="3571266"/>
            <a:ext cx="1523999" cy="6797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3BE2C5D0-6666-4EBD-B97E-43D48F6375E3}"/>
              </a:ext>
            </a:extLst>
          </p:cNvPr>
          <p:cNvSpPr/>
          <p:nvPr/>
        </p:nvSpPr>
        <p:spPr>
          <a:xfrm>
            <a:off x="5229732" y="3937026"/>
            <a:ext cx="1522465" cy="6797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6AA2605D-CA84-40C2-9B75-0831B1D59D0A}"/>
              </a:ext>
            </a:extLst>
          </p:cNvPr>
          <p:cNvSpPr/>
          <p:nvPr/>
        </p:nvSpPr>
        <p:spPr>
          <a:xfrm>
            <a:off x="6346826" y="3937026"/>
            <a:ext cx="490727" cy="6797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DF15BF62-A983-4032-8673-28A1D4CE38C1}"/>
              </a:ext>
            </a:extLst>
          </p:cNvPr>
          <p:cNvSpPr/>
          <p:nvPr/>
        </p:nvSpPr>
        <p:spPr>
          <a:xfrm>
            <a:off x="4578986" y="2269771"/>
            <a:ext cx="2950463" cy="130149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A8A77748-1BFA-498C-B83F-58C230DDB5B3}"/>
              </a:ext>
            </a:extLst>
          </p:cNvPr>
          <p:cNvSpPr/>
          <p:nvPr/>
        </p:nvSpPr>
        <p:spPr>
          <a:xfrm>
            <a:off x="5845786" y="2296098"/>
            <a:ext cx="1634845" cy="120585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59034E89-79EF-43FE-802E-6F3DAB2CFD41}"/>
              </a:ext>
            </a:extLst>
          </p:cNvPr>
          <p:cNvSpPr/>
          <p:nvPr/>
        </p:nvSpPr>
        <p:spPr>
          <a:xfrm>
            <a:off x="4624351" y="2296098"/>
            <a:ext cx="1372170" cy="120585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D0766295-9B0C-48DA-893E-5D403E793C6A}"/>
              </a:ext>
            </a:extLst>
          </p:cNvPr>
          <p:cNvSpPr/>
          <p:nvPr/>
        </p:nvSpPr>
        <p:spPr>
          <a:xfrm>
            <a:off x="4624346" y="2296098"/>
            <a:ext cx="2856865" cy="1205865"/>
          </a:xfrm>
          <a:custGeom>
            <a:avLst/>
            <a:gdLst/>
            <a:ahLst/>
            <a:cxnLst/>
            <a:rect l="l" t="t" r="r" b="b"/>
            <a:pathLst>
              <a:path w="2856865" h="1205864">
                <a:moveTo>
                  <a:pt x="1372171" y="9220"/>
                </a:moveTo>
                <a:lnTo>
                  <a:pt x="1281616" y="23725"/>
                </a:lnTo>
                <a:lnTo>
                  <a:pt x="1193577" y="44543"/>
                </a:lnTo>
                <a:lnTo>
                  <a:pt x="1108286" y="71418"/>
                </a:lnTo>
                <a:lnTo>
                  <a:pt x="1025971" y="104093"/>
                </a:lnTo>
                <a:lnTo>
                  <a:pt x="946863" y="142310"/>
                </a:lnTo>
                <a:lnTo>
                  <a:pt x="871193" y="185813"/>
                </a:lnTo>
                <a:lnTo>
                  <a:pt x="799189" y="234344"/>
                </a:lnTo>
                <a:lnTo>
                  <a:pt x="731082" y="287646"/>
                </a:lnTo>
                <a:lnTo>
                  <a:pt x="667102" y="345462"/>
                </a:lnTo>
                <a:lnTo>
                  <a:pt x="607479" y="407536"/>
                </a:lnTo>
                <a:lnTo>
                  <a:pt x="552442" y="473610"/>
                </a:lnTo>
                <a:lnTo>
                  <a:pt x="502223" y="543427"/>
                </a:lnTo>
                <a:lnTo>
                  <a:pt x="457050" y="616730"/>
                </a:lnTo>
                <a:lnTo>
                  <a:pt x="417154" y="693261"/>
                </a:lnTo>
                <a:lnTo>
                  <a:pt x="382765" y="772765"/>
                </a:lnTo>
                <a:lnTo>
                  <a:pt x="354113" y="854984"/>
                </a:lnTo>
                <a:lnTo>
                  <a:pt x="331428" y="939660"/>
                </a:lnTo>
                <a:lnTo>
                  <a:pt x="314939" y="1026537"/>
                </a:lnTo>
                <a:lnTo>
                  <a:pt x="304877" y="1115357"/>
                </a:lnTo>
                <a:lnTo>
                  <a:pt x="301472" y="1205865"/>
                </a:lnTo>
                <a:lnTo>
                  <a:pt x="0" y="1205865"/>
                </a:lnTo>
                <a:lnTo>
                  <a:pt x="4049" y="1106966"/>
                </a:lnTo>
                <a:lnTo>
                  <a:pt x="15986" y="1010268"/>
                </a:lnTo>
                <a:lnTo>
                  <a:pt x="35498" y="916083"/>
                </a:lnTo>
                <a:lnTo>
                  <a:pt x="62270" y="824720"/>
                </a:lnTo>
                <a:lnTo>
                  <a:pt x="95987" y="736490"/>
                </a:lnTo>
                <a:lnTo>
                  <a:pt x="136335" y="651703"/>
                </a:lnTo>
                <a:lnTo>
                  <a:pt x="183000" y="570669"/>
                </a:lnTo>
                <a:lnTo>
                  <a:pt x="235668" y="493699"/>
                </a:lnTo>
                <a:lnTo>
                  <a:pt x="294023" y="421103"/>
                </a:lnTo>
                <a:lnTo>
                  <a:pt x="357752" y="353191"/>
                </a:lnTo>
                <a:lnTo>
                  <a:pt x="426541" y="290275"/>
                </a:lnTo>
                <a:lnTo>
                  <a:pt x="500074" y="232663"/>
                </a:lnTo>
                <a:lnTo>
                  <a:pt x="578038" y="180667"/>
                </a:lnTo>
                <a:lnTo>
                  <a:pt x="660118" y="134597"/>
                </a:lnTo>
                <a:lnTo>
                  <a:pt x="746000" y="94763"/>
                </a:lnTo>
                <a:lnTo>
                  <a:pt x="835369" y="61476"/>
                </a:lnTo>
                <a:lnTo>
                  <a:pt x="927912" y="35045"/>
                </a:lnTo>
                <a:lnTo>
                  <a:pt x="1023313" y="15782"/>
                </a:lnTo>
                <a:lnTo>
                  <a:pt x="1121259" y="3997"/>
                </a:lnTo>
                <a:lnTo>
                  <a:pt x="1221435" y="0"/>
                </a:lnTo>
                <a:lnTo>
                  <a:pt x="1522907" y="0"/>
                </a:lnTo>
                <a:lnTo>
                  <a:pt x="1605889" y="2763"/>
                </a:lnTo>
                <a:lnTo>
                  <a:pt x="1687606" y="10947"/>
                </a:lnTo>
                <a:lnTo>
                  <a:pt x="1767849" y="24394"/>
                </a:lnTo>
                <a:lnTo>
                  <a:pt x="1846412" y="42945"/>
                </a:lnTo>
                <a:lnTo>
                  <a:pt x="1923087" y="66441"/>
                </a:lnTo>
                <a:lnTo>
                  <a:pt x="1997667" y="94723"/>
                </a:lnTo>
                <a:lnTo>
                  <a:pt x="2069943" y="127633"/>
                </a:lnTo>
                <a:lnTo>
                  <a:pt x="2139710" y="165012"/>
                </a:lnTo>
                <a:lnTo>
                  <a:pt x="2206758" y="206701"/>
                </a:lnTo>
                <a:lnTo>
                  <a:pt x="2270880" y="252542"/>
                </a:lnTo>
                <a:lnTo>
                  <a:pt x="2331870" y="302376"/>
                </a:lnTo>
                <a:lnTo>
                  <a:pt x="2389519" y="356045"/>
                </a:lnTo>
                <a:lnTo>
                  <a:pt x="2443620" y="413389"/>
                </a:lnTo>
                <a:lnTo>
                  <a:pt x="2493966" y="474251"/>
                </a:lnTo>
                <a:lnTo>
                  <a:pt x="2540349" y="538470"/>
                </a:lnTo>
                <a:lnTo>
                  <a:pt x="2582561" y="605890"/>
                </a:lnTo>
                <a:lnTo>
                  <a:pt x="2620396" y="676350"/>
                </a:lnTo>
                <a:lnTo>
                  <a:pt x="2653645" y="749693"/>
                </a:lnTo>
                <a:lnTo>
                  <a:pt x="2682101" y="825760"/>
                </a:lnTo>
                <a:lnTo>
                  <a:pt x="2705557" y="904392"/>
                </a:lnTo>
                <a:lnTo>
                  <a:pt x="2856280" y="904392"/>
                </a:lnTo>
                <a:lnTo>
                  <a:pt x="2593606" y="1205865"/>
                </a:lnTo>
                <a:lnTo>
                  <a:pt x="2253361" y="904392"/>
                </a:lnTo>
                <a:lnTo>
                  <a:pt x="2404084" y="904392"/>
                </a:lnTo>
                <a:lnTo>
                  <a:pt x="2380628" y="825760"/>
                </a:lnTo>
                <a:lnTo>
                  <a:pt x="2352172" y="749693"/>
                </a:lnTo>
                <a:lnTo>
                  <a:pt x="2318923" y="676350"/>
                </a:lnTo>
                <a:lnTo>
                  <a:pt x="2281089" y="605890"/>
                </a:lnTo>
                <a:lnTo>
                  <a:pt x="2238876" y="538470"/>
                </a:lnTo>
                <a:lnTo>
                  <a:pt x="2192493" y="474251"/>
                </a:lnTo>
                <a:lnTo>
                  <a:pt x="2142148" y="413389"/>
                </a:lnTo>
                <a:lnTo>
                  <a:pt x="2088046" y="356045"/>
                </a:lnTo>
                <a:lnTo>
                  <a:pt x="2030397" y="302376"/>
                </a:lnTo>
                <a:lnTo>
                  <a:pt x="1969408" y="252542"/>
                </a:lnTo>
                <a:lnTo>
                  <a:pt x="1905285" y="206701"/>
                </a:lnTo>
                <a:lnTo>
                  <a:pt x="1838237" y="165012"/>
                </a:lnTo>
                <a:lnTo>
                  <a:pt x="1768471" y="127633"/>
                </a:lnTo>
                <a:lnTo>
                  <a:pt x="1696194" y="94723"/>
                </a:lnTo>
                <a:lnTo>
                  <a:pt x="1621615" y="66441"/>
                </a:lnTo>
                <a:lnTo>
                  <a:pt x="1544940" y="42945"/>
                </a:lnTo>
                <a:lnTo>
                  <a:pt x="1466377" y="24394"/>
                </a:lnTo>
                <a:lnTo>
                  <a:pt x="1386133" y="10947"/>
                </a:lnTo>
                <a:lnTo>
                  <a:pt x="1304417" y="2763"/>
                </a:lnTo>
                <a:lnTo>
                  <a:pt x="1221435" y="0"/>
                </a:lnTo>
              </a:path>
            </a:pathLst>
          </a:custGeom>
          <a:ln w="9525">
            <a:solidFill>
              <a:srgbClr val="A78A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6FF83C4B-8613-49D4-B54A-4A0413D9553A}"/>
              </a:ext>
            </a:extLst>
          </p:cNvPr>
          <p:cNvSpPr/>
          <p:nvPr/>
        </p:nvSpPr>
        <p:spPr>
          <a:xfrm>
            <a:off x="4533267" y="3732808"/>
            <a:ext cx="2793490" cy="107136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4683F7C2-CAFF-41F5-8FA8-6B4D001FAA58}"/>
              </a:ext>
            </a:extLst>
          </p:cNvPr>
          <p:cNvSpPr/>
          <p:nvPr/>
        </p:nvSpPr>
        <p:spPr>
          <a:xfrm>
            <a:off x="4579202" y="3758211"/>
            <a:ext cx="1391615" cy="97701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029F013F-E25F-4E2D-9B62-C7C31508FC35}"/>
              </a:ext>
            </a:extLst>
          </p:cNvPr>
          <p:cNvSpPr/>
          <p:nvPr/>
        </p:nvSpPr>
        <p:spPr>
          <a:xfrm>
            <a:off x="5848644" y="3758211"/>
            <a:ext cx="1429231" cy="97741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CAE21A98-8A71-47B9-A524-B840D4F613C2}"/>
              </a:ext>
            </a:extLst>
          </p:cNvPr>
          <p:cNvSpPr/>
          <p:nvPr/>
        </p:nvSpPr>
        <p:spPr>
          <a:xfrm>
            <a:off x="4579201" y="3758212"/>
            <a:ext cx="2698750" cy="977900"/>
          </a:xfrm>
          <a:custGeom>
            <a:avLst/>
            <a:gdLst/>
            <a:ahLst/>
            <a:cxnLst/>
            <a:rect l="l" t="t" r="r" b="b"/>
            <a:pathLst>
              <a:path w="2698750" h="977900">
                <a:moveTo>
                  <a:pt x="1391615" y="972210"/>
                </a:moveTo>
                <a:lnTo>
                  <a:pt x="1318395" y="964050"/>
                </a:lnTo>
                <a:lnTo>
                  <a:pt x="1246582" y="952274"/>
                </a:lnTo>
                <a:lnTo>
                  <a:pt x="1176325" y="936990"/>
                </a:lnTo>
                <a:lnTo>
                  <a:pt x="1107776" y="918306"/>
                </a:lnTo>
                <a:lnTo>
                  <a:pt x="1041086" y="896327"/>
                </a:lnTo>
                <a:lnTo>
                  <a:pt x="976407" y="871163"/>
                </a:lnTo>
                <a:lnTo>
                  <a:pt x="913888" y="842920"/>
                </a:lnTo>
                <a:lnTo>
                  <a:pt x="853682" y="811704"/>
                </a:lnTo>
                <a:lnTo>
                  <a:pt x="795939" y="777624"/>
                </a:lnTo>
                <a:lnTo>
                  <a:pt x="740810" y="740787"/>
                </a:lnTo>
                <a:lnTo>
                  <a:pt x="688446" y="701300"/>
                </a:lnTo>
                <a:lnTo>
                  <a:pt x="638999" y="659270"/>
                </a:lnTo>
                <a:lnTo>
                  <a:pt x="592619" y="614805"/>
                </a:lnTo>
                <a:lnTo>
                  <a:pt x="549457" y="568011"/>
                </a:lnTo>
                <a:lnTo>
                  <a:pt x="509665" y="518996"/>
                </a:lnTo>
                <a:lnTo>
                  <a:pt x="473394" y="467868"/>
                </a:lnTo>
                <a:lnTo>
                  <a:pt x="440794" y="414732"/>
                </a:lnTo>
                <a:lnTo>
                  <a:pt x="412017" y="359698"/>
                </a:lnTo>
                <a:lnTo>
                  <a:pt x="387213" y="302871"/>
                </a:lnTo>
                <a:lnTo>
                  <a:pt x="366534" y="244360"/>
                </a:lnTo>
                <a:lnTo>
                  <a:pt x="488708" y="244360"/>
                </a:lnTo>
                <a:lnTo>
                  <a:pt x="206730" y="0"/>
                </a:lnTo>
                <a:lnTo>
                  <a:pt x="0" y="244360"/>
                </a:lnTo>
                <a:lnTo>
                  <a:pt x="122173" y="244360"/>
                </a:lnTo>
                <a:lnTo>
                  <a:pt x="144928" y="308095"/>
                </a:lnTo>
                <a:lnTo>
                  <a:pt x="172532" y="369751"/>
                </a:lnTo>
                <a:lnTo>
                  <a:pt x="204787" y="429200"/>
                </a:lnTo>
                <a:lnTo>
                  <a:pt x="241489" y="486312"/>
                </a:lnTo>
                <a:lnTo>
                  <a:pt x="282439" y="540959"/>
                </a:lnTo>
                <a:lnTo>
                  <a:pt x="327434" y="593012"/>
                </a:lnTo>
                <a:lnTo>
                  <a:pt x="376273" y="642344"/>
                </a:lnTo>
                <a:lnTo>
                  <a:pt x="428756" y="688824"/>
                </a:lnTo>
                <a:lnTo>
                  <a:pt x="484680" y="732325"/>
                </a:lnTo>
                <a:lnTo>
                  <a:pt x="543845" y="772718"/>
                </a:lnTo>
                <a:lnTo>
                  <a:pt x="606049" y="809875"/>
                </a:lnTo>
                <a:lnTo>
                  <a:pt x="671091" y="843666"/>
                </a:lnTo>
                <a:lnTo>
                  <a:pt x="738770" y="873964"/>
                </a:lnTo>
                <a:lnTo>
                  <a:pt x="808884" y="900639"/>
                </a:lnTo>
                <a:lnTo>
                  <a:pt x="881233" y="923563"/>
                </a:lnTo>
                <a:lnTo>
                  <a:pt x="955614" y="942607"/>
                </a:lnTo>
                <a:lnTo>
                  <a:pt x="1031826" y="957644"/>
                </a:lnTo>
                <a:lnTo>
                  <a:pt x="1109669" y="968543"/>
                </a:lnTo>
                <a:lnTo>
                  <a:pt x="1188941" y="975177"/>
                </a:lnTo>
                <a:lnTo>
                  <a:pt x="1269441" y="977417"/>
                </a:lnTo>
                <a:lnTo>
                  <a:pt x="1513789" y="977417"/>
                </a:lnTo>
                <a:lnTo>
                  <a:pt x="1610968" y="974177"/>
                </a:lnTo>
                <a:lnTo>
                  <a:pt x="1705983" y="964624"/>
                </a:lnTo>
                <a:lnTo>
                  <a:pt x="1798530" y="949011"/>
                </a:lnTo>
                <a:lnTo>
                  <a:pt x="1888304" y="927588"/>
                </a:lnTo>
                <a:lnTo>
                  <a:pt x="1974999" y="900607"/>
                </a:lnTo>
                <a:lnTo>
                  <a:pt x="2058311" y="868319"/>
                </a:lnTo>
                <a:lnTo>
                  <a:pt x="2137935" y="830977"/>
                </a:lnTo>
                <a:lnTo>
                  <a:pt x="2213566" y="788832"/>
                </a:lnTo>
                <a:lnTo>
                  <a:pt x="2284899" y="742135"/>
                </a:lnTo>
                <a:lnTo>
                  <a:pt x="2351628" y="691138"/>
                </a:lnTo>
                <a:lnTo>
                  <a:pt x="2413450" y="636093"/>
                </a:lnTo>
                <a:lnTo>
                  <a:pt x="2470059" y="577250"/>
                </a:lnTo>
                <a:lnTo>
                  <a:pt x="2521150" y="514862"/>
                </a:lnTo>
                <a:lnTo>
                  <a:pt x="2566418" y="449179"/>
                </a:lnTo>
                <a:lnTo>
                  <a:pt x="2605559" y="380455"/>
                </a:lnTo>
                <a:lnTo>
                  <a:pt x="2638267" y="308939"/>
                </a:lnTo>
                <a:lnTo>
                  <a:pt x="2664237" y="234884"/>
                </a:lnTo>
                <a:lnTo>
                  <a:pt x="2683165" y="158542"/>
                </a:lnTo>
                <a:lnTo>
                  <a:pt x="2694745" y="80163"/>
                </a:lnTo>
                <a:lnTo>
                  <a:pt x="2698673" y="0"/>
                </a:lnTo>
                <a:lnTo>
                  <a:pt x="2454325" y="0"/>
                </a:lnTo>
                <a:lnTo>
                  <a:pt x="2450397" y="80163"/>
                </a:lnTo>
                <a:lnTo>
                  <a:pt x="2438817" y="158542"/>
                </a:lnTo>
                <a:lnTo>
                  <a:pt x="2419889" y="234884"/>
                </a:lnTo>
                <a:lnTo>
                  <a:pt x="2393919" y="308939"/>
                </a:lnTo>
                <a:lnTo>
                  <a:pt x="2361211" y="380455"/>
                </a:lnTo>
                <a:lnTo>
                  <a:pt x="2322070" y="449179"/>
                </a:lnTo>
                <a:lnTo>
                  <a:pt x="2276802" y="514862"/>
                </a:lnTo>
                <a:lnTo>
                  <a:pt x="2225711" y="577250"/>
                </a:lnTo>
                <a:lnTo>
                  <a:pt x="2169102" y="636093"/>
                </a:lnTo>
                <a:lnTo>
                  <a:pt x="2107280" y="691138"/>
                </a:lnTo>
                <a:lnTo>
                  <a:pt x="2040551" y="742135"/>
                </a:lnTo>
                <a:lnTo>
                  <a:pt x="1969218" y="788832"/>
                </a:lnTo>
                <a:lnTo>
                  <a:pt x="1893587" y="830977"/>
                </a:lnTo>
                <a:lnTo>
                  <a:pt x="1813963" y="868319"/>
                </a:lnTo>
                <a:lnTo>
                  <a:pt x="1730651" y="900607"/>
                </a:lnTo>
                <a:lnTo>
                  <a:pt x="1643956" y="927588"/>
                </a:lnTo>
                <a:lnTo>
                  <a:pt x="1554182" y="949011"/>
                </a:lnTo>
                <a:lnTo>
                  <a:pt x="1461635" y="964624"/>
                </a:lnTo>
                <a:lnTo>
                  <a:pt x="1366620" y="974177"/>
                </a:lnTo>
                <a:lnTo>
                  <a:pt x="1269441" y="977417"/>
                </a:lnTo>
              </a:path>
            </a:pathLst>
          </a:custGeom>
          <a:ln w="9524">
            <a:solidFill>
              <a:srgbClr val="A78A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6">
            <a:extLst>
              <a:ext uri="{FF2B5EF4-FFF2-40B4-BE49-F238E27FC236}">
                <a16:creationId xmlns:a16="http://schemas.microsoft.com/office/drawing/2014/main" id="{59C85207-C200-4A64-9296-89C9839C062F}"/>
              </a:ext>
            </a:extLst>
          </p:cNvPr>
          <p:cNvSpPr/>
          <p:nvPr/>
        </p:nvSpPr>
        <p:spPr>
          <a:xfrm>
            <a:off x="2834006" y="367819"/>
            <a:ext cx="6288023" cy="595579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7">
            <a:extLst>
              <a:ext uri="{FF2B5EF4-FFF2-40B4-BE49-F238E27FC236}">
                <a16:creationId xmlns:a16="http://schemas.microsoft.com/office/drawing/2014/main" id="{5EE291D5-52C4-46D5-9ED2-E2C9A60660C0}"/>
              </a:ext>
            </a:extLst>
          </p:cNvPr>
          <p:cNvSpPr/>
          <p:nvPr/>
        </p:nvSpPr>
        <p:spPr>
          <a:xfrm>
            <a:off x="2880171" y="393498"/>
            <a:ext cx="6192672" cy="586728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38">
            <a:extLst>
              <a:ext uri="{FF2B5EF4-FFF2-40B4-BE49-F238E27FC236}">
                <a16:creationId xmlns:a16="http://schemas.microsoft.com/office/drawing/2014/main" id="{DDB75E9C-B5AA-4BA6-BF19-EEE75580D471}"/>
              </a:ext>
            </a:extLst>
          </p:cNvPr>
          <p:cNvSpPr/>
          <p:nvPr/>
        </p:nvSpPr>
        <p:spPr>
          <a:xfrm>
            <a:off x="2880160" y="393490"/>
            <a:ext cx="6193155" cy="5867400"/>
          </a:xfrm>
          <a:custGeom>
            <a:avLst/>
            <a:gdLst/>
            <a:ahLst/>
            <a:cxnLst/>
            <a:rect l="l" t="t" r="r" b="b"/>
            <a:pathLst>
              <a:path w="6193155" h="5867400">
                <a:moveTo>
                  <a:pt x="0" y="2933649"/>
                </a:moveTo>
                <a:lnTo>
                  <a:pt x="10264" y="2693045"/>
                </a:lnTo>
                <a:lnTo>
                  <a:pt x="40525" y="2457797"/>
                </a:lnTo>
                <a:lnTo>
                  <a:pt x="89988" y="2228661"/>
                </a:lnTo>
                <a:lnTo>
                  <a:pt x="157853" y="2006391"/>
                </a:lnTo>
                <a:lnTo>
                  <a:pt x="243326" y="1791743"/>
                </a:lnTo>
                <a:lnTo>
                  <a:pt x="345608" y="1585471"/>
                </a:lnTo>
                <a:lnTo>
                  <a:pt x="463903" y="1388331"/>
                </a:lnTo>
                <a:lnTo>
                  <a:pt x="597415" y="1201077"/>
                </a:lnTo>
                <a:lnTo>
                  <a:pt x="745345" y="1024464"/>
                </a:lnTo>
                <a:lnTo>
                  <a:pt x="906899" y="859248"/>
                </a:lnTo>
                <a:lnTo>
                  <a:pt x="1081277" y="706184"/>
                </a:lnTo>
                <a:lnTo>
                  <a:pt x="1267684" y="566026"/>
                </a:lnTo>
                <a:lnTo>
                  <a:pt x="1465323" y="439529"/>
                </a:lnTo>
                <a:lnTo>
                  <a:pt x="1673397" y="327449"/>
                </a:lnTo>
                <a:lnTo>
                  <a:pt x="1891109" y="230541"/>
                </a:lnTo>
                <a:lnTo>
                  <a:pt x="2117662" y="149560"/>
                </a:lnTo>
                <a:lnTo>
                  <a:pt x="2352259" y="85260"/>
                </a:lnTo>
                <a:lnTo>
                  <a:pt x="2594104" y="38396"/>
                </a:lnTo>
                <a:lnTo>
                  <a:pt x="2842399" y="9725"/>
                </a:lnTo>
                <a:lnTo>
                  <a:pt x="3096348" y="0"/>
                </a:lnTo>
                <a:lnTo>
                  <a:pt x="3350296" y="9725"/>
                </a:lnTo>
                <a:lnTo>
                  <a:pt x="3598589" y="38396"/>
                </a:lnTo>
                <a:lnTo>
                  <a:pt x="3840432" y="85260"/>
                </a:lnTo>
                <a:lnTo>
                  <a:pt x="4075028" y="149560"/>
                </a:lnTo>
                <a:lnTo>
                  <a:pt x="4301580" y="230541"/>
                </a:lnTo>
                <a:lnTo>
                  <a:pt x="4519291" y="327449"/>
                </a:lnTo>
                <a:lnTo>
                  <a:pt x="4727364" y="439529"/>
                </a:lnTo>
                <a:lnTo>
                  <a:pt x="4925003" y="566026"/>
                </a:lnTo>
                <a:lnTo>
                  <a:pt x="5111409" y="706184"/>
                </a:lnTo>
                <a:lnTo>
                  <a:pt x="5285787" y="859248"/>
                </a:lnTo>
                <a:lnTo>
                  <a:pt x="5447340" y="1024464"/>
                </a:lnTo>
                <a:lnTo>
                  <a:pt x="5595270" y="1201077"/>
                </a:lnTo>
                <a:lnTo>
                  <a:pt x="5728781" y="1388331"/>
                </a:lnTo>
                <a:lnTo>
                  <a:pt x="5847076" y="1585471"/>
                </a:lnTo>
                <a:lnTo>
                  <a:pt x="5949359" y="1791743"/>
                </a:lnTo>
                <a:lnTo>
                  <a:pt x="6034831" y="2006391"/>
                </a:lnTo>
                <a:lnTo>
                  <a:pt x="6102697" y="2228661"/>
                </a:lnTo>
                <a:lnTo>
                  <a:pt x="6152159" y="2457797"/>
                </a:lnTo>
                <a:lnTo>
                  <a:pt x="6182420" y="2693045"/>
                </a:lnTo>
                <a:lnTo>
                  <a:pt x="6192685" y="2933649"/>
                </a:lnTo>
                <a:lnTo>
                  <a:pt x="6182420" y="3174253"/>
                </a:lnTo>
                <a:lnTo>
                  <a:pt x="6152159" y="3409500"/>
                </a:lnTo>
                <a:lnTo>
                  <a:pt x="6102697" y="3638636"/>
                </a:lnTo>
                <a:lnTo>
                  <a:pt x="6034831" y="3860906"/>
                </a:lnTo>
                <a:lnTo>
                  <a:pt x="5949359" y="4075554"/>
                </a:lnTo>
                <a:lnTo>
                  <a:pt x="5847076" y="4281826"/>
                </a:lnTo>
                <a:lnTo>
                  <a:pt x="5728781" y="4478967"/>
                </a:lnTo>
                <a:lnTo>
                  <a:pt x="5595270" y="4666221"/>
                </a:lnTo>
                <a:lnTo>
                  <a:pt x="5447340" y="4842833"/>
                </a:lnTo>
                <a:lnTo>
                  <a:pt x="5285787" y="5008049"/>
                </a:lnTo>
                <a:lnTo>
                  <a:pt x="5111409" y="5161114"/>
                </a:lnTo>
                <a:lnTo>
                  <a:pt x="4925003" y="5301272"/>
                </a:lnTo>
                <a:lnTo>
                  <a:pt x="4727364" y="5427768"/>
                </a:lnTo>
                <a:lnTo>
                  <a:pt x="4519291" y="5539848"/>
                </a:lnTo>
                <a:lnTo>
                  <a:pt x="4301580" y="5636756"/>
                </a:lnTo>
                <a:lnTo>
                  <a:pt x="4075028" y="5717738"/>
                </a:lnTo>
                <a:lnTo>
                  <a:pt x="3840432" y="5782038"/>
                </a:lnTo>
                <a:lnTo>
                  <a:pt x="3598589" y="5828901"/>
                </a:lnTo>
                <a:lnTo>
                  <a:pt x="3350296" y="5857573"/>
                </a:lnTo>
                <a:lnTo>
                  <a:pt x="3096348" y="5867298"/>
                </a:lnTo>
                <a:lnTo>
                  <a:pt x="2842399" y="5857573"/>
                </a:lnTo>
                <a:lnTo>
                  <a:pt x="2594104" y="5828901"/>
                </a:lnTo>
                <a:lnTo>
                  <a:pt x="2352259" y="5782038"/>
                </a:lnTo>
                <a:lnTo>
                  <a:pt x="2117662" y="5717738"/>
                </a:lnTo>
                <a:lnTo>
                  <a:pt x="1891109" y="5636756"/>
                </a:lnTo>
                <a:lnTo>
                  <a:pt x="1673397" y="5539848"/>
                </a:lnTo>
                <a:lnTo>
                  <a:pt x="1465323" y="5427768"/>
                </a:lnTo>
                <a:lnTo>
                  <a:pt x="1267684" y="5301272"/>
                </a:lnTo>
                <a:lnTo>
                  <a:pt x="1081277" y="5161114"/>
                </a:lnTo>
                <a:lnTo>
                  <a:pt x="906899" y="5008049"/>
                </a:lnTo>
                <a:lnTo>
                  <a:pt x="745345" y="4842833"/>
                </a:lnTo>
                <a:lnTo>
                  <a:pt x="597415" y="4666221"/>
                </a:lnTo>
                <a:lnTo>
                  <a:pt x="463903" y="4478967"/>
                </a:lnTo>
                <a:lnTo>
                  <a:pt x="345608" y="4281826"/>
                </a:lnTo>
                <a:lnTo>
                  <a:pt x="243326" y="4075554"/>
                </a:lnTo>
                <a:lnTo>
                  <a:pt x="157853" y="3860906"/>
                </a:lnTo>
                <a:lnTo>
                  <a:pt x="89988" y="3638636"/>
                </a:lnTo>
                <a:lnTo>
                  <a:pt x="40525" y="3409500"/>
                </a:lnTo>
                <a:lnTo>
                  <a:pt x="10264" y="3174253"/>
                </a:lnTo>
                <a:lnTo>
                  <a:pt x="0" y="2933649"/>
                </a:lnTo>
                <a:close/>
              </a:path>
            </a:pathLst>
          </a:custGeom>
          <a:ln w="9525">
            <a:solidFill>
              <a:srgbClr val="DEA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9">
            <a:extLst>
              <a:ext uri="{FF2B5EF4-FFF2-40B4-BE49-F238E27FC236}">
                <a16:creationId xmlns:a16="http://schemas.microsoft.com/office/drawing/2014/main" id="{ED6BC2CC-3AAE-42A1-BC34-68786A10C702}"/>
              </a:ext>
            </a:extLst>
          </p:cNvPr>
          <p:cNvSpPr/>
          <p:nvPr/>
        </p:nvSpPr>
        <p:spPr>
          <a:xfrm>
            <a:off x="3594560" y="1107891"/>
            <a:ext cx="4764405" cy="4438650"/>
          </a:xfrm>
          <a:custGeom>
            <a:avLst/>
            <a:gdLst/>
            <a:ahLst/>
            <a:cxnLst/>
            <a:rect l="l" t="t" r="r" b="b"/>
            <a:pathLst>
              <a:path w="4764405" h="4438650">
                <a:moveTo>
                  <a:pt x="0" y="2219248"/>
                </a:moveTo>
                <a:lnTo>
                  <a:pt x="7896" y="2401260"/>
                </a:lnTo>
                <a:lnTo>
                  <a:pt x="31175" y="2579221"/>
                </a:lnTo>
                <a:lnTo>
                  <a:pt x="69225" y="2752558"/>
                </a:lnTo>
                <a:lnTo>
                  <a:pt x="121433" y="2920700"/>
                </a:lnTo>
                <a:lnTo>
                  <a:pt x="187184" y="3083078"/>
                </a:lnTo>
                <a:lnTo>
                  <a:pt x="265868" y="3239118"/>
                </a:lnTo>
                <a:lnTo>
                  <a:pt x="356869" y="3388251"/>
                </a:lnTo>
                <a:lnTo>
                  <a:pt x="459577" y="3529905"/>
                </a:lnTo>
                <a:lnTo>
                  <a:pt x="573376" y="3663509"/>
                </a:lnTo>
                <a:lnTo>
                  <a:pt x="697655" y="3788492"/>
                </a:lnTo>
                <a:lnTo>
                  <a:pt x="831800" y="3904282"/>
                </a:lnTo>
                <a:lnTo>
                  <a:pt x="975199" y="4010309"/>
                </a:lnTo>
                <a:lnTo>
                  <a:pt x="1127238" y="4106001"/>
                </a:lnTo>
                <a:lnTo>
                  <a:pt x="1287304" y="4190788"/>
                </a:lnTo>
                <a:lnTo>
                  <a:pt x="1454785" y="4264097"/>
                </a:lnTo>
                <a:lnTo>
                  <a:pt x="1629067" y="4325358"/>
                </a:lnTo>
                <a:lnTo>
                  <a:pt x="1809537" y="4373999"/>
                </a:lnTo>
                <a:lnTo>
                  <a:pt x="1995583" y="4409451"/>
                </a:lnTo>
                <a:lnTo>
                  <a:pt x="2186591" y="4431140"/>
                </a:lnTo>
                <a:lnTo>
                  <a:pt x="2381948" y="4438497"/>
                </a:lnTo>
                <a:lnTo>
                  <a:pt x="2577303" y="4431140"/>
                </a:lnTo>
                <a:lnTo>
                  <a:pt x="2768310" y="4409451"/>
                </a:lnTo>
                <a:lnTo>
                  <a:pt x="2954354" y="4373999"/>
                </a:lnTo>
                <a:lnTo>
                  <a:pt x="3134823" y="4325358"/>
                </a:lnTo>
                <a:lnTo>
                  <a:pt x="3309104" y="4264097"/>
                </a:lnTo>
                <a:lnTo>
                  <a:pt x="3476583" y="4190788"/>
                </a:lnTo>
                <a:lnTo>
                  <a:pt x="3636649" y="4106001"/>
                </a:lnTo>
                <a:lnTo>
                  <a:pt x="3788687" y="4010309"/>
                </a:lnTo>
                <a:lnTo>
                  <a:pt x="3932085" y="3904282"/>
                </a:lnTo>
                <a:lnTo>
                  <a:pt x="4066230" y="3788492"/>
                </a:lnTo>
                <a:lnTo>
                  <a:pt x="4190508" y="3663509"/>
                </a:lnTo>
                <a:lnTo>
                  <a:pt x="4304308" y="3529905"/>
                </a:lnTo>
                <a:lnTo>
                  <a:pt x="4407014" y="3388251"/>
                </a:lnTo>
                <a:lnTo>
                  <a:pt x="4498016" y="3239118"/>
                </a:lnTo>
                <a:lnTo>
                  <a:pt x="4576699" y="3083078"/>
                </a:lnTo>
                <a:lnTo>
                  <a:pt x="4642451" y="2920700"/>
                </a:lnTo>
                <a:lnTo>
                  <a:pt x="4694658" y="2752558"/>
                </a:lnTo>
                <a:lnTo>
                  <a:pt x="4732708" y="2579221"/>
                </a:lnTo>
                <a:lnTo>
                  <a:pt x="4755988" y="2401260"/>
                </a:lnTo>
                <a:lnTo>
                  <a:pt x="4763884" y="2219248"/>
                </a:lnTo>
                <a:lnTo>
                  <a:pt x="4755988" y="2037236"/>
                </a:lnTo>
                <a:lnTo>
                  <a:pt x="4732708" y="1859276"/>
                </a:lnTo>
                <a:lnTo>
                  <a:pt x="4694658" y="1685939"/>
                </a:lnTo>
                <a:lnTo>
                  <a:pt x="4642451" y="1517796"/>
                </a:lnTo>
                <a:lnTo>
                  <a:pt x="4576699" y="1355419"/>
                </a:lnTo>
                <a:lnTo>
                  <a:pt x="4498016" y="1199378"/>
                </a:lnTo>
                <a:lnTo>
                  <a:pt x="4407014" y="1050245"/>
                </a:lnTo>
                <a:lnTo>
                  <a:pt x="4304308" y="908591"/>
                </a:lnTo>
                <a:lnTo>
                  <a:pt x="4190508" y="774987"/>
                </a:lnTo>
                <a:lnTo>
                  <a:pt x="4066230" y="650005"/>
                </a:lnTo>
                <a:lnTo>
                  <a:pt x="3932085" y="534214"/>
                </a:lnTo>
                <a:lnTo>
                  <a:pt x="3788687" y="428187"/>
                </a:lnTo>
                <a:lnTo>
                  <a:pt x="3636649" y="332495"/>
                </a:lnTo>
                <a:lnTo>
                  <a:pt x="3476583" y="247709"/>
                </a:lnTo>
                <a:lnTo>
                  <a:pt x="3309104" y="174400"/>
                </a:lnTo>
                <a:lnTo>
                  <a:pt x="3134823" y="113139"/>
                </a:lnTo>
                <a:lnTo>
                  <a:pt x="2954354" y="64497"/>
                </a:lnTo>
                <a:lnTo>
                  <a:pt x="2768310" y="29046"/>
                </a:lnTo>
                <a:lnTo>
                  <a:pt x="2577303" y="7356"/>
                </a:lnTo>
                <a:lnTo>
                  <a:pt x="2381948" y="0"/>
                </a:lnTo>
                <a:lnTo>
                  <a:pt x="2186591" y="7356"/>
                </a:lnTo>
                <a:lnTo>
                  <a:pt x="1995583" y="29046"/>
                </a:lnTo>
                <a:lnTo>
                  <a:pt x="1809537" y="64497"/>
                </a:lnTo>
                <a:lnTo>
                  <a:pt x="1629067" y="113139"/>
                </a:lnTo>
                <a:lnTo>
                  <a:pt x="1454785" y="174400"/>
                </a:lnTo>
                <a:lnTo>
                  <a:pt x="1287304" y="247709"/>
                </a:lnTo>
                <a:lnTo>
                  <a:pt x="1127238" y="332495"/>
                </a:lnTo>
                <a:lnTo>
                  <a:pt x="975199" y="428187"/>
                </a:lnTo>
                <a:lnTo>
                  <a:pt x="831800" y="534214"/>
                </a:lnTo>
                <a:lnTo>
                  <a:pt x="697655" y="650005"/>
                </a:lnTo>
                <a:lnTo>
                  <a:pt x="573376" y="774987"/>
                </a:lnTo>
                <a:lnTo>
                  <a:pt x="459577" y="908591"/>
                </a:lnTo>
                <a:lnTo>
                  <a:pt x="356869" y="1050245"/>
                </a:lnTo>
                <a:lnTo>
                  <a:pt x="265868" y="1199378"/>
                </a:lnTo>
                <a:lnTo>
                  <a:pt x="187184" y="1355419"/>
                </a:lnTo>
                <a:lnTo>
                  <a:pt x="121433" y="1517796"/>
                </a:lnTo>
                <a:lnTo>
                  <a:pt x="69225" y="1685939"/>
                </a:lnTo>
                <a:lnTo>
                  <a:pt x="31175" y="1859276"/>
                </a:lnTo>
                <a:lnTo>
                  <a:pt x="7896" y="2037236"/>
                </a:lnTo>
                <a:lnTo>
                  <a:pt x="0" y="2219248"/>
                </a:lnTo>
                <a:close/>
              </a:path>
            </a:pathLst>
          </a:custGeom>
          <a:ln w="9525">
            <a:solidFill>
              <a:srgbClr val="DEA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0">
            <a:extLst>
              <a:ext uri="{FF2B5EF4-FFF2-40B4-BE49-F238E27FC236}">
                <a16:creationId xmlns:a16="http://schemas.microsoft.com/office/drawing/2014/main" id="{7E18D22D-9EE1-4739-A243-332555F52FC3}"/>
              </a:ext>
            </a:extLst>
          </p:cNvPr>
          <p:cNvSpPr/>
          <p:nvPr/>
        </p:nvSpPr>
        <p:spPr>
          <a:xfrm>
            <a:off x="4636898" y="604034"/>
            <a:ext cx="2511551" cy="51358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1">
            <a:extLst>
              <a:ext uri="{FF2B5EF4-FFF2-40B4-BE49-F238E27FC236}">
                <a16:creationId xmlns:a16="http://schemas.microsoft.com/office/drawing/2014/main" id="{E03DB391-58FC-43E9-9F26-C8642169AA9F}"/>
              </a:ext>
            </a:extLst>
          </p:cNvPr>
          <p:cNvSpPr/>
          <p:nvPr/>
        </p:nvSpPr>
        <p:spPr>
          <a:xfrm>
            <a:off x="6840602" y="604034"/>
            <a:ext cx="359663" cy="5135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2">
            <a:extLst>
              <a:ext uri="{FF2B5EF4-FFF2-40B4-BE49-F238E27FC236}">
                <a16:creationId xmlns:a16="http://schemas.microsoft.com/office/drawing/2014/main" id="{A1C39A5E-3389-4416-9D9F-6D4B8D5F434F}"/>
              </a:ext>
            </a:extLst>
          </p:cNvPr>
          <p:cNvSpPr txBox="1"/>
          <p:nvPr/>
        </p:nvSpPr>
        <p:spPr>
          <a:xfrm>
            <a:off x="4767026" y="708403"/>
            <a:ext cx="3207385" cy="176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69644" algn="ctr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I</a:t>
            </a:r>
            <a:r>
              <a:rPr sz="1800" b="1" dirty="0">
                <a:latin typeface="Calibri"/>
                <a:cs typeface="Calibri"/>
              </a:rPr>
              <a:t>nc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s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u</a:t>
            </a:r>
            <a:r>
              <a:rPr sz="1800" b="1" spc="-15" dirty="0">
                <a:latin typeface="Calibri"/>
                <a:cs typeface="Calibri"/>
              </a:rPr>
              <a:t>n</a:t>
            </a:r>
            <a:r>
              <a:rPr sz="1800" b="1" spc="-30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spc="-15" dirty="0">
                <a:latin typeface="Calibri"/>
                <a:cs typeface="Calibri"/>
              </a:rPr>
              <a:t>b</a:t>
            </a:r>
            <a:r>
              <a:rPr sz="1800" b="1" spc="-5" dirty="0">
                <a:latin typeface="Calibri"/>
                <a:cs typeface="Calibri"/>
              </a:rPr>
              <a:t>i</a:t>
            </a:r>
            <a:r>
              <a:rPr sz="1800" b="1" spc="-15" dirty="0">
                <a:latin typeface="Calibri"/>
                <a:cs typeface="Calibri"/>
              </a:rPr>
              <a:t>l</a:t>
            </a:r>
            <a:r>
              <a:rPr sz="1800" b="1" spc="-5" dirty="0">
                <a:latin typeface="Calibri"/>
                <a:cs typeface="Calibri"/>
              </a:rPr>
              <a:t>ity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R="861060" algn="ctr">
              <a:lnSpc>
                <a:spcPct val="100000"/>
              </a:lnSpc>
            </a:pPr>
            <a:r>
              <a:rPr sz="1800" i="1" spc="-5" dirty="0">
                <a:latin typeface="Calibri"/>
                <a:cs typeface="Calibri"/>
              </a:rPr>
              <a:t>Ma</a:t>
            </a:r>
            <a:r>
              <a:rPr sz="1800" i="1" spc="-10" dirty="0">
                <a:latin typeface="Calibri"/>
                <a:cs typeface="Calibri"/>
              </a:rPr>
              <a:t>k</a:t>
            </a:r>
            <a:r>
              <a:rPr sz="1800" i="1" spc="-5" dirty="0">
                <a:latin typeface="Calibri"/>
                <a:cs typeface="Calibri"/>
              </a:rPr>
              <a:t>in</a:t>
            </a:r>
            <a:r>
              <a:rPr sz="1800" i="1" dirty="0">
                <a:latin typeface="Calibri"/>
                <a:cs typeface="Calibri"/>
              </a:rPr>
              <a:t>g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De</a:t>
            </a:r>
            <a:r>
              <a:rPr sz="1800" i="1" spc="-10" dirty="0">
                <a:latin typeface="Calibri"/>
                <a:cs typeface="Calibri"/>
              </a:rPr>
              <a:t>c</a:t>
            </a:r>
            <a:r>
              <a:rPr sz="1800" i="1" spc="-5" dirty="0">
                <a:latin typeface="Calibri"/>
                <a:cs typeface="Calibri"/>
              </a:rPr>
              <a:t>isio</a:t>
            </a:r>
            <a:r>
              <a:rPr sz="1800" i="1" dirty="0">
                <a:latin typeface="Calibri"/>
                <a:cs typeface="Calibri"/>
              </a:rPr>
              <a:t>n</a:t>
            </a:r>
            <a:endParaRPr sz="1800" dirty="0">
              <a:latin typeface="Calibri"/>
              <a:cs typeface="Calibri"/>
            </a:endParaRPr>
          </a:p>
          <a:p>
            <a:pPr marL="2097405" marR="5080">
              <a:lnSpc>
                <a:spcPct val="100000"/>
              </a:lnSpc>
              <a:spcBef>
                <a:spcPts val="1405"/>
              </a:spcBef>
            </a:pPr>
            <a:r>
              <a:rPr sz="1800" i="1" spc="-5" dirty="0">
                <a:latin typeface="Calibri"/>
                <a:cs typeface="Calibri"/>
              </a:rPr>
              <a:t>Designing </a:t>
            </a:r>
            <a:r>
              <a:rPr sz="1800" i="1" spc="-15" dirty="0">
                <a:latin typeface="Calibri"/>
                <a:cs typeface="Calibri"/>
              </a:rPr>
              <a:t>P</a:t>
            </a:r>
            <a:r>
              <a:rPr sz="1800" i="1" spc="-5" dirty="0">
                <a:latin typeface="Calibri"/>
                <a:cs typeface="Calibri"/>
              </a:rPr>
              <a:t>rogramme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6" name="object 43">
            <a:extLst>
              <a:ext uri="{FF2B5EF4-FFF2-40B4-BE49-F238E27FC236}">
                <a16:creationId xmlns:a16="http://schemas.microsoft.com/office/drawing/2014/main" id="{6094C6F0-7256-45FB-AD26-C78D086B35AC}"/>
              </a:ext>
            </a:extLst>
          </p:cNvPr>
          <p:cNvSpPr txBox="1"/>
          <p:nvPr/>
        </p:nvSpPr>
        <p:spPr>
          <a:xfrm>
            <a:off x="5285211" y="2561323"/>
            <a:ext cx="132584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400" b="1" spc="-5" dirty="0">
                <a:solidFill>
                  <a:srgbClr val="2E353A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2E353A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2E353A"/>
                </a:solidFill>
                <a:latin typeface="Arial"/>
                <a:cs typeface="Arial"/>
              </a:rPr>
              <a:t>ea</a:t>
            </a:r>
            <a:r>
              <a:rPr sz="2400" b="1" dirty="0">
                <a:solidFill>
                  <a:srgbClr val="2E353A"/>
                </a:solidFill>
                <a:latin typeface="Arial"/>
                <a:cs typeface="Arial"/>
              </a:rPr>
              <a:t>ti</a:t>
            </a:r>
            <a:r>
              <a:rPr sz="2400" b="1" spc="-5" dirty="0">
                <a:solidFill>
                  <a:srgbClr val="2E353A"/>
                </a:solidFill>
                <a:latin typeface="Arial"/>
                <a:cs typeface="Arial"/>
              </a:rPr>
              <a:t>ng S</a:t>
            </a:r>
            <a:r>
              <a:rPr sz="2400" b="1" spc="-30" dirty="0">
                <a:solidFill>
                  <a:srgbClr val="2E353A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2E353A"/>
                </a:solidFill>
                <a:latin typeface="Arial"/>
                <a:cs typeface="Arial"/>
              </a:rPr>
              <a:t>ne</a:t>
            </a:r>
            <a:r>
              <a:rPr sz="2400" b="1" dirty="0">
                <a:solidFill>
                  <a:srgbClr val="2E353A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2E353A"/>
                </a:solidFill>
                <a:latin typeface="Arial"/>
                <a:cs typeface="Arial"/>
              </a:rPr>
              <a:t>gi es Ac</a:t>
            </a:r>
            <a:r>
              <a:rPr sz="2400" b="1" dirty="0">
                <a:solidFill>
                  <a:srgbClr val="2E353A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2E353A"/>
                </a:solidFill>
                <a:latin typeface="Arial"/>
                <a:cs typeface="Arial"/>
              </a:rPr>
              <a:t>oss Sec</a:t>
            </a:r>
            <a:r>
              <a:rPr sz="2400" b="1" dirty="0">
                <a:solidFill>
                  <a:srgbClr val="2E353A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2E353A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2E353A"/>
                </a:solidFill>
                <a:latin typeface="Arial"/>
                <a:cs typeface="Arial"/>
              </a:rPr>
              <a:t>rs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7" name="object 44">
            <a:extLst>
              <a:ext uri="{FF2B5EF4-FFF2-40B4-BE49-F238E27FC236}">
                <a16:creationId xmlns:a16="http://schemas.microsoft.com/office/drawing/2014/main" id="{00A9F64E-2DBB-43DD-8E2F-727CAB8EE90D}"/>
              </a:ext>
            </a:extLst>
          </p:cNvPr>
          <p:cNvSpPr txBox="1"/>
          <p:nvPr/>
        </p:nvSpPr>
        <p:spPr>
          <a:xfrm>
            <a:off x="6278808" y="4819036"/>
            <a:ext cx="13131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Calibri"/>
                <a:cs typeface="Calibri"/>
              </a:rPr>
              <a:t>Im</a:t>
            </a:r>
            <a:r>
              <a:rPr sz="1800" i="1" spc="-5" dirty="0">
                <a:latin typeface="Calibri"/>
                <a:cs typeface="Calibri"/>
              </a:rPr>
              <a:t>ple</a:t>
            </a:r>
            <a:r>
              <a:rPr sz="1800" i="1" dirty="0">
                <a:latin typeface="Calibri"/>
                <a:cs typeface="Calibri"/>
              </a:rPr>
              <a:t>m</a:t>
            </a:r>
            <a:r>
              <a:rPr sz="1800" i="1" spc="-5" dirty="0">
                <a:latin typeface="Calibri"/>
                <a:cs typeface="Calibri"/>
              </a:rPr>
              <a:t>e</a:t>
            </a:r>
            <a:r>
              <a:rPr sz="1800" i="1" spc="-15" dirty="0">
                <a:latin typeface="Calibri"/>
                <a:cs typeface="Calibri"/>
              </a:rPr>
              <a:t>n</a:t>
            </a:r>
            <a:r>
              <a:rPr sz="1800" i="1" spc="-5" dirty="0">
                <a:latin typeface="Calibri"/>
                <a:cs typeface="Calibri"/>
              </a:rPr>
              <a:t>tin</a:t>
            </a:r>
            <a:r>
              <a:rPr sz="1800" i="1" dirty="0">
                <a:latin typeface="Calibri"/>
                <a:cs typeface="Calibri"/>
              </a:rPr>
              <a:t>g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8" name="object 45">
            <a:extLst>
              <a:ext uri="{FF2B5EF4-FFF2-40B4-BE49-F238E27FC236}">
                <a16:creationId xmlns:a16="http://schemas.microsoft.com/office/drawing/2014/main" id="{305225F7-34CC-403B-9627-5827AE9C28CD}"/>
              </a:ext>
            </a:extLst>
          </p:cNvPr>
          <p:cNvSpPr txBox="1"/>
          <p:nvPr/>
        </p:nvSpPr>
        <p:spPr>
          <a:xfrm>
            <a:off x="4459838" y="4810578"/>
            <a:ext cx="1016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Calibri"/>
                <a:cs typeface="Calibri"/>
              </a:rPr>
              <a:t>I</a:t>
            </a:r>
            <a:r>
              <a:rPr sz="1800" i="1" spc="-5" dirty="0">
                <a:latin typeface="Calibri"/>
                <a:cs typeface="Calibri"/>
              </a:rPr>
              <a:t>nn</a:t>
            </a:r>
            <a:r>
              <a:rPr sz="1800" i="1" spc="-15" dirty="0">
                <a:latin typeface="Calibri"/>
                <a:cs typeface="Calibri"/>
              </a:rPr>
              <a:t>o</a:t>
            </a:r>
            <a:r>
              <a:rPr sz="1800" i="1" spc="-5" dirty="0">
                <a:latin typeface="Calibri"/>
                <a:cs typeface="Calibri"/>
              </a:rPr>
              <a:t>vating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9" name="object 46">
            <a:extLst>
              <a:ext uri="{FF2B5EF4-FFF2-40B4-BE49-F238E27FC236}">
                <a16:creationId xmlns:a16="http://schemas.microsoft.com/office/drawing/2014/main" id="{9EA8B34C-A800-4367-BD7C-5147D76A2696}"/>
              </a:ext>
            </a:extLst>
          </p:cNvPr>
          <p:cNvSpPr txBox="1"/>
          <p:nvPr/>
        </p:nvSpPr>
        <p:spPr>
          <a:xfrm>
            <a:off x="3766951" y="3952642"/>
            <a:ext cx="9645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Calibri"/>
                <a:cs typeface="Calibri"/>
              </a:rPr>
              <a:t>Im</a:t>
            </a:r>
            <a:r>
              <a:rPr sz="1800" i="1" spc="-5" dirty="0">
                <a:latin typeface="Calibri"/>
                <a:cs typeface="Calibri"/>
              </a:rPr>
              <a:t>pr</a:t>
            </a:r>
            <a:r>
              <a:rPr sz="1800" i="1" spc="-15" dirty="0">
                <a:latin typeface="Calibri"/>
                <a:cs typeface="Calibri"/>
              </a:rPr>
              <a:t>o</a:t>
            </a:r>
            <a:r>
              <a:rPr sz="1800" i="1" spc="-5" dirty="0">
                <a:latin typeface="Calibri"/>
                <a:cs typeface="Calibri"/>
              </a:rPr>
              <a:t>vin</a:t>
            </a:r>
            <a:r>
              <a:rPr sz="1800" i="1" dirty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47">
            <a:extLst>
              <a:ext uri="{FF2B5EF4-FFF2-40B4-BE49-F238E27FC236}">
                <a16:creationId xmlns:a16="http://schemas.microsoft.com/office/drawing/2014/main" id="{FE79C3E6-2967-4B80-8A14-E643D5B120E4}"/>
              </a:ext>
            </a:extLst>
          </p:cNvPr>
          <p:cNvSpPr txBox="1"/>
          <p:nvPr/>
        </p:nvSpPr>
        <p:spPr>
          <a:xfrm>
            <a:off x="3900225" y="2586757"/>
            <a:ext cx="9563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Calibri"/>
                <a:cs typeface="Calibri"/>
              </a:rPr>
              <a:t>Im</a:t>
            </a:r>
            <a:r>
              <a:rPr sz="1800" i="1" spc="-5" dirty="0">
                <a:latin typeface="Calibri"/>
                <a:cs typeface="Calibri"/>
              </a:rPr>
              <a:t>pa</a:t>
            </a:r>
            <a:r>
              <a:rPr sz="1800" i="1" spc="-10" dirty="0">
                <a:latin typeface="Calibri"/>
                <a:cs typeface="Calibri"/>
              </a:rPr>
              <a:t>c</a:t>
            </a:r>
            <a:r>
              <a:rPr sz="1800" i="1" spc="-5" dirty="0">
                <a:latin typeface="Calibri"/>
                <a:cs typeface="Calibri"/>
              </a:rPr>
              <a:t>ting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1" name="object 48">
            <a:extLst>
              <a:ext uri="{FF2B5EF4-FFF2-40B4-BE49-F238E27FC236}">
                <a16:creationId xmlns:a16="http://schemas.microsoft.com/office/drawing/2014/main" id="{FAA85A3B-7D72-4D4A-B9C2-7184ADB12E92}"/>
              </a:ext>
            </a:extLst>
          </p:cNvPr>
          <p:cNvSpPr/>
          <p:nvPr/>
        </p:nvSpPr>
        <p:spPr>
          <a:xfrm>
            <a:off x="4743578" y="5598182"/>
            <a:ext cx="2837687" cy="51358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49">
            <a:extLst>
              <a:ext uri="{FF2B5EF4-FFF2-40B4-BE49-F238E27FC236}">
                <a16:creationId xmlns:a16="http://schemas.microsoft.com/office/drawing/2014/main" id="{530DA2F1-5783-4B5E-BCB6-94EFD073C1EB}"/>
              </a:ext>
            </a:extLst>
          </p:cNvPr>
          <p:cNvSpPr/>
          <p:nvPr/>
        </p:nvSpPr>
        <p:spPr>
          <a:xfrm>
            <a:off x="7273418" y="5598182"/>
            <a:ext cx="359651" cy="51358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0">
            <a:extLst>
              <a:ext uri="{FF2B5EF4-FFF2-40B4-BE49-F238E27FC236}">
                <a16:creationId xmlns:a16="http://schemas.microsoft.com/office/drawing/2014/main" id="{46182F91-0EE2-46B9-A701-D90A396695C1}"/>
              </a:ext>
            </a:extLst>
          </p:cNvPr>
          <p:cNvSpPr txBox="1"/>
          <p:nvPr/>
        </p:nvSpPr>
        <p:spPr>
          <a:xfrm>
            <a:off x="4873818" y="5702572"/>
            <a:ext cx="25558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Imp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spc="-15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 H</a:t>
            </a:r>
            <a:r>
              <a:rPr sz="1800" b="1" spc="-10" dirty="0">
                <a:latin typeface="Calibri"/>
                <a:cs typeface="Calibri"/>
              </a:rPr>
              <a:t>ea</a:t>
            </a:r>
            <a:r>
              <a:rPr sz="1800" b="1" spc="-5" dirty="0">
                <a:latin typeface="Calibri"/>
                <a:cs typeface="Calibri"/>
              </a:rPr>
              <a:t>lth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5" dirty="0">
                <a:latin typeface="Calibri"/>
                <a:cs typeface="Calibri"/>
              </a:rPr>
              <a:t>d </a:t>
            </a:r>
            <a:r>
              <a:rPr sz="1800" b="1" spc="-3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qu</a:t>
            </a:r>
            <a:r>
              <a:rPr sz="1800" b="1" spc="-5" dirty="0">
                <a:latin typeface="Calibri"/>
                <a:cs typeface="Calibri"/>
              </a:rPr>
              <a:t>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51">
            <a:extLst>
              <a:ext uri="{FF2B5EF4-FFF2-40B4-BE49-F238E27FC236}">
                <a16:creationId xmlns:a16="http://schemas.microsoft.com/office/drawing/2014/main" id="{6CBDFF28-43D6-47B5-AF2E-520EB453745C}"/>
              </a:ext>
            </a:extLst>
          </p:cNvPr>
          <p:cNvSpPr/>
          <p:nvPr/>
        </p:nvSpPr>
        <p:spPr>
          <a:xfrm>
            <a:off x="8289926" y="2522750"/>
            <a:ext cx="1005839" cy="51358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2">
            <a:extLst>
              <a:ext uri="{FF2B5EF4-FFF2-40B4-BE49-F238E27FC236}">
                <a16:creationId xmlns:a16="http://schemas.microsoft.com/office/drawing/2014/main" id="{D24AB84F-AC21-46FC-BCB0-F1033BB972A6}"/>
              </a:ext>
            </a:extLst>
          </p:cNvPr>
          <p:cNvSpPr/>
          <p:nvPr/>
        </p:nvSpPr>
        <p:spPr>
          <a:xfrm>
            <a:off x="8987919" y="2522750"/>
            <a:ext cx="359651" cy="5135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FDE7AC6C-B86D-4B33-9E45-1DCBB03F492B}"/>
              </a:ext>
            </a:extLst>
          </p:cNvPr>
          <p:cNvSpPr/>
          <p:nvPr/>
        </p:nvSpPr>
        <p:spPr>
          <a:xfrm>
            <a:off x="8289923" y="2797070"/>
            <a:ext cx="1147571" cy="51358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4">
            <a:extLst>
              <a:ext uri="{FF2B5EF4-FFF2-40B4-BE49-F238E27FC236}">
                <a16:creationId xmlns:a16="http://schemas.microsoft.com/office/drawing/2014/main" id="{4DAFBD3F-6FB7-4203-8A3D-A9A33100ABE0}"/>
              </a:ext>
            </a:extLst>
          </p:cNvPr>
          <p:cNvSpPr/>
          <p:nvPr/>
        </p:nvSpPr>
        <p:spPr>
          <a:xfrm>
            <a:off x="9129651" y="2797070"/>
            <a:ext cx="359651" cy="5135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5">
            <a:extLst>
              <a:ext uri="{FF2B5EF4-FFF2-40B4-BE49-F238E27FC236}">
                <a16:creationId xmlns:a16="http://schemas.microsoft.com/office/drawing/2014/main" id="{0E64CE3B-4EA3-4445-8039-9156C519A266}"/>
              </a:ext>
            </a:extLst>
          </p:cNvPr>
          <p:cNvSpPr/>
          <p:nvPr/>
        </p:nvSpPr>
        <p:spPr>
          <a:xfrm>
            <a:off x="8289926" y="3071390"/>
            <a:ext cx="1057655" cy="51358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6">
            <a:extLst>
              <a:ext uri="{FF2B5EF4-FFF2-40B4-BE49-F238E27FC236}">
                <a16:creationId xmlns:a16="http://schemas.microsoft.com/office/drawing/2014/main" id="{078818B8-8D13-4418-8AEE-0EE99D8EBEE1}"/>
              </a:ext>
            </a:extLst>
          </p:cNvPr>
          <p:cNvSpPr/>
          <p:nvPr/>
        </p:nvSpPr>
        <p:spPr>
          <a:xfrm>
            <a:off x="9039734" y="3071390"/>
            <a:ext cx="359663" cy="5135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57">
            <a:extLst>
              <a:ext uri="{FF2B5EF4-FFF2-40B4-BE49-F238E27FC236}">
                <a16:creationId xmlns:a16="http://schemas.microsoft.com/office/drawing/2014/main" id="{A8051E57-7855-47D4-B2FB-894D36B333A1}"/>
              </a:ext>
            </a:extLst>
          </p:cNvPr>
          <p:cNvSpPr txBox="1"/>
          <p:nvPr/>
        </p:nvSpPr>
        <p:spPr>
          <a:xfrm>
            <a:off x="8419650" y="2626643"/>
            <a:ext cx="7245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du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1" name="object 58">
            <a:extLst>
              <a:ext uri="{FF2B5EF4-FFF2-40B4-BE49-F238E27FC236}">
                <a16:creationId xmlns:a16="http://schemas.microsoft.com/office/drawing/2014/main" id="{A5E6E5F4-34E8-43CD-8FC8-B7E31A9BD097}"/>
              </a:ext>
            </a:extLst>
          </p:cNvPr>
          <p:cNvSpPr/>
          <p:nvPr/>
        </p:nvSpPr>
        <p:spPr>
          <a:xfrm>
            <a:off x="2760852" y="2868698"/>
            <a:ext cx="1159753" cy="51358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59">
            <a:extLst>
              <a:ext uri="{FF2B5EF4-FFF2-40B4-BE49-F238E27FC236}">
                <a16:creationId xmlns:a16="http://schemas.microsoft.com/office/drawing/2014/main" id="{73AF6929-AA3D-4235-BC7C-CA13A64C0C7C}"/>
              </a:ext>
            </a:extLst>
          </p:cNvPr>
          <p:cNvSpPr/>
          <p:nvPr/>
        </p:nvSpPr>
        <p:spPr>
          <a:xfrm>
            <a:off x="3612770" y="2868698"/>
            <a:ext cx="359663" cy="5135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0">
            <a:extLst>
              <a:ext uri="{FF2B5EF4-FFF2-40B4-BE49-F238E27FC236}">
                <a16:creationId xmlns:a16="http://schemas.microsoft.com/office/drawing/2014/main" id="{6FEAC850-DD08-453C-AE58-418B6D20F0E1}"/>
              </a:ext>
            </a:extLst>
          </p:cNvPr>
          <p:cNvSpPr/>
          <p:nvPr/>
        </p:nvSpPr>
        <p:spPr>
          <a:xfrm>
            <a:off x="2760855" y="3143018"/>
            <a:ext cx="1447787" cy="51358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1">
            <a:extLst>
              <a:ext uri="{FF2B5EF4-FFF2-40B4-BE49-F238E27FC236}">
                <a16:creationId xmlns:a16="http://schemas.microsoft.com/office/drawing/2014/main" id="{8C611410-2560-471C-BFF3-9700C0C40580}"/>
              </a:ext>
            </a:extLst>
          </p:cNvPr>
          <p:cNvSpPr/>
          <p:nvPr/>
        </p:nvSpPr>
        <p:spPr>
          <a:xfrm>
            <a:off x="3900806" y="3143018"/>
            <a:ext cx="359663" cy="5135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2">
            <a:extLst>
              <a:ext uri="{FF2B5EF4-FFF2-40B4-BE49-F238E27FC236}">
                <a16:creationId xmlns:a16="http://schemas.microsoft.com/office/drawing/2014/main" id="{D9379598-961A-4D90-946E-D784F006DC3C}"/>
              </a:ext>
            </a:extLst>
          </p:cNvPr>
          <p:cNvSpPr txBox="1"/>
          <p:nvPr/>
        </p:nvSpPr>
        <p:spPr>
          <a:xfrm>
            <a:off x="7535408" y="2900963"/>
            <a:ext cx="1749425" cy="382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-7" baseline="-30864" dirty="0">
                <a:latin typeface="Calibri"/>
                <a:cs typeface="Calibri"/>
              </a:rPr>
              <a:t>C</a:t>
            </a:r>
            <a:r>
              <a:rPr sz="2700" i="1" spc="-15" baseline="-30864" dirty="0">
                <a:latin typeface="Calibri"/>
                <a:cs typeface="Calibri"/>
              </a:rPr>
              <a:t>r</a:t>
            </a:r>
            <a:r>
              <a:rPr sz="2700" i="1" spc="-7" baseline="-30864" dirty="0">
                <a:latin typeface="Calibri"/>
                <a:cs typeface="Calibri"/>
              </a:rPr>
              <a:t>eatin</a:t>
            </a:r>
            <a:r>
              <a:rPr sz="2700" i="1" baseline="-30864" dirty="0">
                <a:latin typeface="Calibri"/>
                <a:cs typeface="Calibri"/>
              </a:rPr>
              <a:t>g </a:t>
            </a:r>
            <a:r>
              <a:rPr sz="2700" i="1" spc="-67" baseline="-30864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40" dirty="0">
                <a:latin typeface="Calibri"/>
                <a:cs typeface="Calibri"/>
              </a:rPr>
              <a:t>g</a:t>
            </a:r>
            <a:r>
              <a:rPr sz="1800" b="1" spc="-20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ti</a:t>
            </a:r>
            <a:r>
              <a:rPr sz="1800" b="1" spc="-20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6" name="object 63">
            <a:extLst>
              <a:ext uri="{FF2B5EF4-FFF2-40B4-BE49-F238E27FC236}">
                <a16:creationId xmlns:a16="http://schemas.microsoft.com/office/drawing/2014/main" id="{B28D72F4-DAD6-40AB-81D3-BCB9B77BEFA0}"/>
              </a:ext>
            </a:extLst>
          </p:cNvPr>
          <p:cNvSpPr txBox="1"/>
          <p:nvPr/>
        </p:nvSpPr>
        <p:spPr>
          <a:xfrm>
            <a:off x="8419650" y="3175283"/>
            <a:ext cx="7753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Imp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c</a:t>
            </a:r>
            <a:r>
              <a:rPr sz="1800" b="1" spc="-5" dirty="0">
                <a:latin typeface="Calibri"/>
                <a:cs typeface="Calibri"/>
              </a:rPr>
              <a:t>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7" name="object 64">
            <a:extLst>
              <a:ext uri="{FF2B5EF4-FFF2-40B4-BE49-F238E27FC236}">
                <a16:creationId xmlns:a16="http://schemas.microsoft.com/office/drawing/2014/main" id="{80A9B055-2526-4032-BA4D-D936B0467A4B}"/>
              </a:ext>
            </a:extLst>
          </p:cNvPr>
          <p:cNvSpPr txBox="1"/>
          <p:nvPr/>
        </p:nvSpPr>
        <p:spPr>
          <a:xfrm>
            <a:off x="2889799" y="2973959"/>
            <a:ext cx="116649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nh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spc="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ce G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spc="-15" dirty="0">
                <a:latin typeface="Calibri"/>
                <a:cs typeface="Calibri"/>
              </a:rPr>
              <a:t>v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r</a:t>
            </a:r>
            <a:r>
              <a:rPr sz="1800" b="1" spc="-15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spc="5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8" name="object 65">
            <a:extLst>
              <a:ext uri="{FF2B5EF4-FFF2-40B4-BE49-F238E27FC236}">
                <a16:creationId xmlns:a16="http://schemas.microsoft.com/office/drawing/2014/main" id="{DBF44DE8-6336-4647-AC94-FDF5894AAC1E}"/>
              </a:ext>
            </a:extLst>
          </p:cNvPr>
          <p:cNvSpPr txBox="1"/>
          <p:nvPr/>
        </p:nvSpPr>
        <p:spPr>
          <a:xfrm>
            <a:off x="7535408" y="3303600"/>
            <a:ext cx="65341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i="1" spc="-5" dirty="0">
                <a:latin typeface="Calibri"/>
                <a:cs typeface="Calibri"/>
              </a:rPr>
              <a:t>share</a:t>
            </a:r>
            <a:r>
              <a:rPr sz="1800" i="1" dirty="0">
                <a:latin typeface="Calibri"/>
                <a:cs typeface="Calibri"/>
              </a:rPr>
              <a:t>d </a:t>
            </a:r>
            <a:r>
              <a:rPr sz="1800" i="1" spc="-5" dirty="0">
                <a:latin typeface="Calibri"/>
                <a:cs typeface="Calibri"/>
              </a:rPr>
              <a:t>goal</a:t>
            </a:r>
            <a:r>
              <a:rPr sz="1800" i="1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490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8BCD9-CCEE-4B1B-8B1D-5AC5EDE9B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B1860-CE09-4D85-B453-8F24B1C9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B3716-8A3D-4911-9B6F-07303F734DDD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7B3DB3B-5484-428B-9A1A-B4658BD9B6C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1946481"/>
              </p:ext>
            </p:extLst>
          </p:nvPr>
        </p:nvGraphicFramePr>
        <p:xfrm>
          <a:off x="682946" y="555625"/>
          <a:ext cx="10826107" cy="574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8162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08D126F72C114F9ACBC25EC9F94927" ma:contentTypeVersion="13" ma:contentTypeDescription="Create a new document." ma:contentTypeScope="" ma:versionID="3e261578e6e180957227ece713a849a6">
  <xsd:schema xmlns:xsd="http://www.w3.org/2001/XMLSchema" xmlns:xs="http://www.w3.org/2001/XMLSchema" xmlns:p="http://schemas.microsoft.com/office/2006/metadata/properties" xmlns:ns3="45a6c0f2-bccf-4d4a-9b05-85e1e2145336" xmlns:ns4="9a2369b0-9118-460b-a9d5-ff7e453bc142" targetNamespace="http://schemas.microsoft.com/office/2006/metadata/properties" ma:root="true" ma:fieldsID="7ff917fc80417631358276ba04d17869" ns3:_="" ns4:_="">
    <xsd:import namespace="45a6c0f2-bccf-4d4a-9b05-85e1e2145336"/>
    <xsd:import namespace="9a2369b0-9118-460b-a9d5-ff7e453bc1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6c0f2-bccf-4d4a-9b05-85e1e21453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2369b0-9118-460b-a9d5-ff7e453bc14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CF69FE-421D-4DF5-8294-EBF4FB3108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11F2EA-313A-4595-8ABD-F1E6E1A5B1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a6c0f2-bccf-4d4a-9b05-85e1e2145336"/>
    <ds:schemaRef ds:uri="9a2369b0-9118-460b-a9d5-ff7e453bc1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119FBF-5A96-419A-9D79-6436897C1D27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9a2369b0-9118-460b-a9d5-ff7e453bc142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5a6c0f2-bccf-4d4a-9b05-85e1e214533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3941</TotalTime>
  <Words>1587</Words>
  <Application>Microsoft Office PowerPoint</Application>
  <PresentationFormat>Widescreen</PresentationFormat>
  <Paragraphs>345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Frugal Sans</vt:lpstr>
      <vt:lpstr>Times New Roman</vt:lpstr>
      <vt:lpstr>Wingdings</vt:lpstr>
      <vt:lpstr>Retrospect</vt:lpstr>
      <vt:lpstr> Building Multisectoral actions for addressing NCDs</vt:lpstr>
      <vt:lpstr>Outline</vt:lpstr>
      <vt:lpstr>Fundamental difference b/w multisectoral &amp; intersectoral forms of cooperation</vt:lpstr>
      <vt:lpstr>Multisectorality and Intersectorality</vt:lpstr>
      <vt:lpstr>Why there is need to bring the diverse sectors together: NCDs</vt:lpstr>
      <vt:lpstr>Multisectoral approach rationale</vt:lpstr>
      <vt:lpstr>Framework for multisectoral cooperation</vt:lpstr>
      <vt:lpstr>PowerPoint Presentation</vt:lpstr>
      <vt:lpstr>PowerPoint Presentation</vt:lpstr>
      <vt:lpstr>Foundation stones to establish multi-sectoral coordination</vt:lpstr>
      <vt:lpstr>Strategic Direction:</vt:lpstr>
      <vt:lpstr>Decision making matrix: critical step to build multisectoral mechanism</vt:lpstr>
      <vt:lpstr>Example for cross programmatic areas  implementing multisectoral actions</vt:lpstr>
      <vt:lpstr>Right mix of capacity and skills required </vt:lpstr>
      <vt:lpstr>Status of multisectoral actions in SEAR Countries </vt:lpstr>
      <vt:lpstr>National Multisectoral Action Plan for prevention and control of common NCDs (2017-2022)</vt:lpstr>
      <vt:lpstr>Key features of NMAP </vt:lpstr>
      <vt:lpstr>Thai Health foundation</vt:lpstr>
      <vt:lpstr>Lesson learnt  from National Multisectoral Actions from SEAR countries</vt:lpstr>
      <vt:lpstr>Case study : Tobacco Control</vt:lpstr>
      <vt:lpstr>Generating evidences &amp; sharing success stories</vt:lpstr>
      <vt:lpstr>Major Challenges</vt:lpstr>
      <vt:lpstr>Barriers to Multi-Sectoral Action</vt:lpstr>
      <vt:lpstr>Summary: Key elements to establish multisectoral/ intersectoral platform at country/state level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International Course  on  Public Health Approaches to Noncommunicable Diseases 2021</dc:title>
  <dc:creator>JOSHI, Pradeep</dc:creator>
  <cp:lastModifiedBy>Windows User</cp:lastModifiedBy>
  <cp:revision>3</cp:revision>
  <dcterms:created xsi:type="dcterms:W3CDTF">2021-02-16T06:01:06Z</dcterms:created>
  <dcterms:modified xsi:type="dcterms:W3CDTF">2021-03-22T16:03:17Z</dcterms:modified>
</cp:coreProperties>
</file>